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4" r:id="rId14"/>
    <p:sldId id="272" r:id="rId15"/>
    <p:sldId id="273" r:id="rId16"/>
    <p:sldId id="268" r:id="rId17"/>
    <p:sldId id="271" r:id="rId18"/>
    <p:sldId id="269" r:id="rId1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EAE6DD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EAE6DD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EAE6DD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EAE6DD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EAE6DD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EAE6DD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EAE6DD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EAE6DD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EAE6DD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EAE6DD"/>
        </a:fontRef>
        <a:srgbClr val="EAE6D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DE4CC"/>
          </a:solidFill>
        </a:fill>
      </a:tcStyle>
    </a:wholeTbl>
    <a:band2H>
      <a:tcTxStyle/>
      <a:tcStyle>
        <a:tcBdr/>
        <a:fill>
          <a:solidFill>
            <a:srgbClr val="FEF2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EAE6DD"/>
        </a:fontRef>
        <a:srgbClr val="EAE6D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D1CF"/>
          </a:solidFill>
        </a:fill>
      </a:tcStyle>
    </a:wholeTbl>
    <a:band2H>
      <a:tcTxStyle/>
      <a:tcStyle>
        <a:tcBdr/>
        <a:fill>
          <a:solidFill>
            <a:srgbClr val="EAE9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EAE6DD"/>
        </a:fontRef>
        <a:srgbClr val="EAE6D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7E2DB"/>
          </a:solidFill>
        </a:fill>
      </a:tcStyle>
    </a:wholeTbl>
    <a:band2H>
      <a:tcTxStyle/>
      <a:tcStyle>
        <a:tcBdr/>
        <a:fill>
          <a:solidFill>
            <a:srgbClr val="F3F1EE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EAE6DD"/>
        </a:fontRef>
        <a:srgbClr val="EAE6D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BFAF9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EAE6DD"/>
        </a:fontRef>
        <a:srgbClr val="EAE6D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EAE6DD"/>
              </a:solidFill>
              <a:prstDash val="solid"/>
              <a:round/>
            </a:ln>
          </a:top>
          <a:bottom>
            <a:ln w="25400" cap="flat">
              <a:solidFill>
                <a:srgbClr val="EAE6D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EAE6DD"/>
              </a:solidFill>
              <a:prstDash val="solid"/>
              <a:round/>
            </a:ln>
          </a:top>
          <a:bottom>
            <a:ln w="25400" cap="flat">
              <a:solidFill>
                <a:srgbClr val="EAE6D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EAE6DD"/>
        </a:fontRef>
        <a:srgbClr val="EAE6D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7F5F2"/>
          </a:solidFill>
        </a:fill>
      </a:tcStyle>
    </a:wholeTbl>
    <a:band2H>
      <a:tcTxStyle/>
      <a:tcStyle>
        <a:tcBdr/>
        <a:fill>
          <a:solidFill>
            <a:srgbClr val="FBFAF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AE6DD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AE6DD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AE6DD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EAE6DD"/>
        </a:fontRef>
        <a:srgbClr val="EAE6DD"/>
      </a:tcTxStyle>
      <a:tcStyle>
        <a:tcBdr>
          <a:left>
            <a:ln w="12700" cap="flat">
              <a:solidFill>
                <a:srgbClr val="EAE6DD"/>
              </a:solidFill>
              <a:prstDash val="solid"/>
              <a:round/>
            </a:ln>
          </a:left>
          <a:right>
            <a:ln w="12700" cap="flat">
              <a:solidFill>
                <a:srgbClr val="EAE6DD"/>
              </a:solidFill>
              <a:prstDash val="solid"/>
              <a:round/>
            </a:ln>
          </a:right>
          <a:top>
            <a:ln w="12700" cap="flat">
              <a:solidFill>
                <a:srgbClr val="EAE6DD"/>
              </a:solidFill>
              <a:prstDash val="solid"/>
              <a:round/>
            </a:ln>
          </a:top>
          <a:bottom>
            <a:ln w="12700" cap="flat">
              <a:solidFill>
                <a:srgbClr val="EAE6DD"/>
              </a:solidFill>
              <a:prstDash val="solid"/>
              <a:round/>
            </a:ln>
          </a:bottom>
          <a:insideH>
            <a:ln w="12700" cap="flat">
              <a:solidFill>
                <a:srgbClr val="EAE6DD"/>
              </a:solidFill>
              <a:prstDash val="solid"/>
              <a:round/>
            </a:ln>
          </a:insideH>
          <a:insideV>
            <a:ln w="12700" cap="flat">
              <a:solidFill>
                <a:srgbClr val="EAE6DD"/>
              </a:solidFill>
              <a:prstDash val="solid"/>
              <a:round/>
            </a:ln>
          </a:insideV>
        </a:tcBdr>
        <a:fill>
          <a:solidFill>
            <a:srgbClr val="EAE6DD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EAE6DD"/>
        </a:fontRef>
        <a:srgbClr val="EAE6DD"/>
      </a:tcTxStyle>
      <a:tcStyle>
        <a:tcBdr>
          <a:left>
            <a:ln w="12700" cap="flat">
              <a:solidFill>
                <a:srgbClr val="EAE6DD"/>
              </a:solidFill>
              <a:prstDash val="solid"/>
              <a:round/>
            </a:ln>
          </a:left>
          <a:right>
            <a:ln w="12700" cap="flat">
              <a:solidFill>
                <a:srgbClr val="EAE6DD"/>
              </a:solidFill>
              <a:prstDash val="solid"/>
              <a:round/>
            </a:ln>
          </a:right>
          <a:top>
            <a:ln w="12700" cap="flat">
              <a:solidFill>
                <a:srgbClr val="EAE6DD"/>
              </a:solidFill>
              <a:prstDash val="solid"/>
              <a:round/>
            </a:ln>
          </a:top>
          <a:bottom>
            <a:ln w="12700" cap="flat">
              <a:solidFill>
                <a:srgbClr val="EAE6DD"/>
              </a:solidFill>
              <a:prstDash val="solid"/>
              <a:round/>
            </a:ln>
          </a:bottom>
          <a:insideH>
            <a:ln w="12700" cap="flat">
              <a:solidFill>
                <a:srgbClr val="EAE6DD"/>
              </a:solidFill>
              <a:prstDash val="solid"/>
              <a:round/>
            </a:ln>
          </a:insideH>
          <a:insideV>
            <a:ln w="12700" cap="flat">
              <a:solidFill>
                <a:srgbClr val="EAE6DD"/>
              </a:solidFill>
              <a:prstDash val="solid"/>
              <a:round/>
            </a:ln>
          </a:insideV>
        </a:tcBdr>
        <a:fill>
          <a:solidFill>
            <a:srgbClr val="EAE6DD">
              <a:alpha val="20000"/>
            </a:srgbClr>
          </a:solidFill>
        </a:fill>
      </a:tcStyle>
    </a:firstCol>
    <a:lastRow>
      <a:tcTxStyle b="on" i="off">
        <a:fontRef idx="major">
          <a:srgbClr val="EAE6DD"/>
        </a:fontRef>
        <a:srgbClr val="EAE6DD"/>
      </a:tcTxStyle>
      <a:tcStyle>
        <a:tcBdr>
          <a:left>
            <a:ln w="12700" cap="flat">
              <a:solidFill>
                <a:srgbClr val="EAE6DD"/>
              </a:solidFill>
              <a:prstDash val="solid"/>
              <a:round/>
            </a:ln>
          </a:left>
          <a:right>
            <a:ln w="12700" cap="flat">
              <a:solidFill>
                <a:srgbClr val="EAE6DD"/>
              </a:solidFill>
              <a:prstDash val="solid"/>
              <a:round/>
            </a:ln>
          </a:right>
          <a:top>
            <a:ln w="50800" cap="flat">
              <a:solidFill>
                <a:srgbClr val="EAE6DD"/>
              </a:solidFill>
              <a:prstDash val="solid"/>
              <a:round/>
            </a:ln>
          </a:top>
          <a:bottom>
            <a:ln w="12700" cap="flat">
              <a:solidFill>
                <a:srgbClr val="EAE6DD"/>
              </a:solidFill>
              <a:prstDash val="solid"/>
              <a:round/>
            </a:ln>
          </a:bottom>
          <a:insideH>
            <a:ln w="12700" cap="flat">
              <a:solidFill>
                <a:srgbClr val="EAE6DD"/>
              </a:solidFill>
              <a:prstDash val="solid"/>
              <a:round/>
            </a:ln>
          </a:insideH>
          <a:insideV>
            <a:ln w="12700" cap="flat">
              <a:solidFill>
                <a:srgbClr val="EAE6DD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EAE6DD"/>
        </a:fontRef>
        <a:srgbClr val="EAE6DD"/>
      </a:tcTxStyle>
      <a:tcStyle>
        <a:tcBdr>
          <a:left>
            <a:ln w="12700" cap="flat">
              <a:solidFill>
                <a:srgbClr val="EAE6DD"/>
              </a:solidFill>
              <a:prstDash val="solid"/>
              <a:round/>
            </a:ln>
          </a:left>
          <a:right>
            <a:ln w="12700" cap="flat">
              <a:solidFill>
                <a:srgbClr val="EAE6DD"/>
              </a:solidFill>
              <a:prstDash val="solid"/>
              <a:round/>
            </a:ln>
          </a:right>
          <a:top>
            <a:ln w="12700" cap="flat">
              <a:solidFill>
                <a:srgbClr val="EAE6DD"/>
              </a:solidFill>
              <a:prstDash val="solid"/>
              <a:round/>
            </a:ln>
          </a:top>
          <a:bottom>
            <a:ln w="25400" cap="flat">
              <a:solidFill>
                <a:srgbClr val="EAE6DD"/>
              </a:solidFill>
              <a:prstDash val="solid"/>
              <a:round/>
            </a:ln>
          </a:bottom>
          <a:insideH>
            <a:ln w="12700" cap="flat">
              <a:solidFill>
                <a:srgbClr val="EAE6DD"/>
              </a:solidFill>
              <a:prstDash val="solid"/>
              <a:round/>
            </a:ln>
          </a:insideH>
          <a:insideV>
            <a:ln w="12700" cap="flat">
              <a:solidFill>
                <a:srgbClr val="EAE6DD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7" name="Shape 9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Arial"/>
      </a:defRPr>
    </a:lvl1pPr>
    <a:lvl2pPr indent="228600" latinLnBrk="0">
      <a:defRPr sz="1200">
        <a:latin typeface="+mj-lt"/>
        <a:ea typeface="+mj-ea"/>
        <a:cs typeface="+mj-cs"/>
        <a:sym typeface="Arial"/>
      </a:defRPr>
    </a:lvl2pPr>
    <a:lvl3pPr indent="457200" latinLnBrk="0">
      <a:defRPr sz="1200">
        <a:latin typeface="+mj-lt"/>
        <a:ea typeface="+mj-ea"/>
        <a:cs typeface="+mj-cs"/>
        <a:sym typeface="Arial"/>
      </a:defRPr>
    </a:lvl3pPr>
    <a:lvl4pPr indent="685800" latinLnBrk="0">
      <a:defRPr sz="1200">
        <a:latin typeface="+mj-lt"/>
        <a:ea typeface="+mj-ea"/>
        <a:cs typeface="+mj-cs"/>
        <a:sym typeface="Arial"/>
      </a:defRPr>
    </a:lvl4pPr>
    <a:lvl5pPr indent="914400" latinLnBrk="0">
      <a:defRPr sz="1200">
        <a:latin typeface="+mj-lt"/>
        <a:ea typeface="+mj-ea"/>
        <a:cs typeface="+mj-cs"/>
        <a:sym typeface="Arial"/>
      </a:defRPr>
    </a:lvl5pPr>
    <a:lvl6pPr indent="1143000" latinLnBrk="0">
      <a:defRPr sz="1200">
        <a:latin typeface="+mj-lt"/>
        <a:ea typeface="+mj-ea"/>
        <a:cs typeface="+mj-cs"/>
        <a:sym typeface="Arial"/>
      </a:defRPr>
    </a:lvl6pPr>
    <a:lvl7pPr indent="1371600" latinLnBrk="0">
      <a:defRPr sz="1200">
        <a:latin typeface="+mj-lt"/>
        <a:ea typeface="+mj-ea"/>
        <a:cs typeface="+mj-cs"/>
        <a:sym typeface="Arial"/>
      </a:defRPr>
    </a:lvl7pPr>
    <a:lvl8pPr indent="1600200" latinLnBrk="0">
      <a:defRPr sz="1200">
        <a:latin typeface="+mj-lt"/>
        <a:ea typeface="+mj-ea"/>
        <a:cs typeface="+mj-cs"/>
        <a:sym typeface="Arial"/>
      </a:defRPr>
    </a:lvl8pPr>
    <a:lvl9pPr indent="18288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c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4"/>
          <p:cNvSpPr/>
          <p:nvPr/>
        </p:nvSpPr>
        <p:spPr>
          <a:xfrm>
            <a:off x="11515582" y="6303057"/>
            <a:ext cx="343045" cy="298740"/>
          </a:xfrm>
          <a:prstGeom prst="roundRect">
            <a:avLst>
              <a:gd name="adj" fmla="val 50000"/>
            </a:avLst>
          </a:prstGeom>
          <a:ln w="12700">
            <a:solidFill>
              <a:srgbClr val="BEBEBE"/>
            </a:solidFill>
            <a:miter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7F7F7F"/>
                </a:solidFill>
                <a:latin typeface="Ropa Sans"/>
                <a:ea typeface="Ropa Sans"/>
                <a:cs typeface="Ropa Sans"/>
                <a:sym typeface="Ropa Sans"/>
              </a:defRPr>
            </a:pPr>
            <a:endParaRPr/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625729" y="6372507"/>
            <a:ext cx="145902" cy="139701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defRPr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20" name="Shape 16"/>
          <p:cNvSpPr/>
          <p:nvPr/>
        </p:nvSpPr>
        <p:spPr>
          <a:xfrm>
            <a:off x="650579" y="1050507"/>
            <a:ext cx="8640000" cy="21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118CE7"/>
                </a:solidFill>
                <a:latin typeface="Ropa Sans"/>
                <a:ea typeface="Ropa Sans"/>
                <a:cs typeface="Ropa Sans"/>
                <a:sym typeface="Ropa Sans"/>
              </a:defRPr>
            </a:pPr>
            <a:endParaRPr/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xfrm>
            <a:off x="650580" y="1278220"/>
            <a:ext cx="10865003" cy="502483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194310">
              <a:buClr>
                <a:schemeClr val="accent2"/>
              </a:buClr>
              <a:buSzPct val="79999"/>
              <a:buFont typeface="Helvetica"/>
              <a:buChar char="►"/>
              <a:defRPr>
                <a:solidFill>
                  <a:srgbClr val="404040"/>
                </a:solidFill>
              </a:defRPr>
            </a:lvl1pPr>
            <a:lvl2pPr marL="742950" indent="-171450">
              <a:buClr>
                <a:schemeClr val="accent2"/>
              </a:buClr>
              <a:buFont typeface="Helvetica"/>
              <a:buChar char="▪"/>
              <a:defRPr>
                <a:solidFill>
                  <a:srgbClr val="404040"/>
                </a:solidFill>
              </a:defRPr>
            </a:lvl2pPr>
            <a:lvl3pPr marL="1223803" indent="-212883">
              <a:buClr>
                <a:schemeClr val="accent2"/>
              </a:buClr>
              <a:buSzPct val="95000"/>
              <a:buFont typeface="Helvetica"/>
              <a:buChar char="−"/>
              <a:defRPr>
                <a:solidFill>
                  <a:srgbClr val="404040"/>
                </a:solidFill>
              </a:defRPr>
            </a:lvl3pPr>
            <a:lvl4pPr marL="1681003" indent="-212883">
              <a:buClr>
                <a:schemeClr val="accent2"/>
              </a:buClr>
              <a:buSzPct val="95000"/>
              <a:buFont typeface="Helvetica"/>
              <a:buChar char="−"/>
              <a:defRPr>
                <a:solidFill>
                  <a:srgbClr val="404040"/>
                </a:solidFill>
              </a:defRPr>
            </a:lvl4pPr>
            <a:lvl5pPr marL="2138203" indent="-212882">
              <a:buClr>
                <a:schemeClr val="accent2"/>
              </a:buClr>
              <a:buSzPct val="95000"/>
              <a:buFont typeface="Helvetica"/>
              <a:buChar char="−"/>
              <a:defRPr>
                <a:solidFill>
                  <a:srgbClr val="40404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18"/>
          <p:cNvSpPr txBox="1">
            <a:spLocks noGrp="1"/>
          </p:cNvSpPr>
          <p:nvPr>
            <p:ph type="body" sz="quarter" idx="13"/>
          </p:nvPr>
        </p:nvSpPr>
        <p:spPr>
          <a:xfrm>
            <a:off x="637880" y="654260"/>
            <a:ext cx="10905240" cy="30462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ClrTx/>
              <a:buSzTx/>
              <a:buFontTx/>
              <a:buNone/>
              <a:defRPr sz="2600"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23" name="Shape 19"/>
          <p:cNvSpPr txBox="1">
            <a:spLocks noGrp="1"/>
          </p:cNvSpPr>
          <p:nvPr>
            <p:ph type="body" sz="quarter" idx="14"/>
          </p:nvPr>
        </p:nvSpPr>
        <p:spPr>
          <a:xfrm>
            <a:off x="650580" y="415427"/>
            <a:ext cx="10905240" cy="15607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ClrTx/>
              <a:buSzTx/>
              <a:buFontTx/>
              <a:buNone/>
              <a:defRPr sz="1100" b="1">
                <a:solidFill>
                  <a:schemeClr val="accent2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351"/>
            <a:ext cx="358373" cy="370801"/>
          </a:xfrm>
          <a:prstGeom prst="rect">
            <a:avLst/>
          </a:prstGeom>
        </p:spPr>
        <p:txBody>
          <a:bodyPr lIns="45699" tIns="45699" rIns="45699" bIns="45699" anchor="t"/>
          <a:lstStyle>
            <a:lvl1pPr algn="l">
              <a:defRPr sz="1800">
                <a:solidFill>
                  <a:srgbClr val="EAE6DD"/>
                </a:solidFill>
                <a:latin typeface="Ropa Sans"/>
                <a:ea typeface="Ropa Sans"/>
                <a:cs typeface="Ropa Sans"/>
                <a:sym typeface="Ropa Sans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anc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27"/>
          <p:cNvSpPr/>
          <p:nvPr/>
        </p:nvSpPr>
        <p:spPr>
          <a:xfrm>
            <a:off x="11515582" y="6303057"/>
            <a:ext cx="343045" cy="298740"/>
          </a:xfrm>
          <a:prstGeom prst="roundRect">
            <a:avLst>
              <a:gd name="adj" fmla="val 50000"/>
            </a:avLst>
          </a:prstGeom>
          <a:ln w="12700">
            <a:solidFill>
              <a:srgbClr val="BEBEBE"/>
            </a:solidFill>
            <a:miter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7F7F7F"/>
                </a:solidFill>
                <a:latin typeface="Ropa Sans"/>
                <a:ea typeface="Ropa Sans"/>
                <a:cs typeface="Ropa Sans"/>
                <a:sym typeface="Ropa Sans"/>
              </a:defRPr>
            </a:pPr>
            <a:endParaRPr/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625729" y="6372507"/>
            <a:ext cx="145902" cy="139701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defRPr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41" name="Body Level One…"/>
          <p:cNvSpPr txBox="1">
            <a:spLocks noGrp="1"/>
          </p:cNvSpPr>
          <p:nvPr>
            <p:ph type="body" idx="1"/>
          </p:nvPr>
        </p:nvSpPr>
        <p:spPr>
          <a:xfrm>
            <a:off x="650580" y="1278220"/>
            <a:ext cx="10865003" cy="50248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Tx/>
              <a:buSzTx/>
              <a:buFontTx/>
              <a:buNone/>
              <a:defRPr>
                <a:solidFill>
                  <a:srgbClr val="404040"/>
                </a:solidFill>
              </a:defRPr>
            </a:lvl1pPr>
            <a:lvl2pPr marL="742950" indent="-171450">
              <a:buClrTx/>
              <a:buFontTx/>
              <a:buChar char="▪"/>
              <a:defRPr>
                <a:solidFill>
                  <a:srgbClr val="404040"/>
                </a:solidFill>
              </a:defRPr>
            </a:lvl2pPr>
            <a:lvl3pPr marL="1223803" indent="-212883">
              <a:buClrTx/>
              <a:buSzPct val="95000"/>
              <a:buFontTx/>
              <a:buChar char="−"/>
              <a:defRPr>
                <a:solidFill>
                  <a:srgbClr val="404040"/>
                </a:solidFill>
              </a:defRPr>
            </a:lvl3pPr>
            <a:lvl4pPr marL="1681003" indent="-212883">
              <a:buClrTx/>
              <a:buSzPct val="95000"/>
              <a:buFontTx/>
              <a:buChar char="−"/>
              <a:defRPr>
                <a:solidFill>
                  <a:srgbClr val="404040"/>
                </a:solidFill>
              </a:defRPr>
            </a:lvl4pPr>
            <a:lvl5pPr marL="2138203" indent="-212882">
              <a:buClrTx/>
              <a:buSzPct val="95000"/>
              <a:buFontTx/>
              <a:buChar char="−"/>
              <a:defRPr>
                <a:solidFill>
                  <a:srgbClr val="40404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2" name="Shape 30" descr="Shape 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41431" y="222362"/>
            <a:ext cx="1917196" cy="1185673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hape 31"/>
          <p:cNvSpPr/>
          <p:nvPr/>
        </p:nvSpPr>
        <p:spPr>
          <a:xfrm>
            <a:off x="650579" y="1050507"/>
            <a:ext cx="8640000" cy="21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118CE7"/>
                </a:solidFill>
                <a:latin typeface="Ropa Sans"/>
                <a:ea typeface="Ropa Sans"/>
                <a:cs typeface="Ropa Sans"/>
                <a:sym typeface="Ropa Sans"/>
              </a:defRPr>
            </a:pPr>
            <a:endParaRPr/>
          </a:p>
        </p:txBody>
      </p:sp>
      <p:sp>
        <p:nvSpPr>
          <p:cNvPr id="44" name="Shape 32"/>
          <p:cNvSpPr txBox="1">
            <a:spLocks noGrp="1"/>
          </p:cNvSpPr>
          <p:nvPr>
            <p:ph type="body" sz="quarter" idx="13"/>
          </p:nvPr>
        </p:nvSpPr>
        <p:spPr>
          <a:xfrm>
            <a:off x="637880" y="654260"/>
            <a:ext cx="10905240" cy="30462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ClrTx/>
              <a:buSzTx/>
              <a:buFontTx/>
              <a:buNone/>
              <a:defRPr sz="2600"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45" name="Shape 33"/>
          <p:cNvSpPr txBox="1">
            <a:spLocks noGrp="1"/>
          </p:cNvSpPr>
          <p:nvPr>
            <p:ph type="body" sz="quarter" idx="14"/>
          </p:nvPr>
        </p:nvSpPr>
        <p:spPr>
          <a:xfrm>
            <a:off x="650580" y="415427"/>
            <a:ext cx="10905240" cy="15607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ClrTx/>
              <a:buSzTx/>
              <a:buFontTx/>
              <a:buNone/>
              <a:defRPr sz="1100" b="1">
                <a:solidFill>
                  <a:schemeClr val="accent2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c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35"/>
          <p:cNvSpPr/>
          <p:nvPr/>
        </p:nvSpPr>
        <p:spPr>
          <a:xfrm>
            <a:off x="11515582" y="6303057"/>
            <a:ext cx="343045" cy="298740"/>
          </a:xfrm>
          <a:prstGeom prst="roundRect">
            <a:avLst>
              <a:gd name="adj" fmla="val 50000"/>
            </a:avLst>
          </a:prstGeom>
          <a:ln w="12700">
            <a:solidFill>
              <a:srgbClr val="BEBEBE"/>
            </a:solidFill>
            <a:miter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7F7F7F"/>
                </a:solidFill>
                <a:latin typeface="Ropa Sans"/>
                <a:ea typeface="Ropa Sans"/>
                <a:cs typeface="Ropa Sans"/>
                <a:sym typeface="Ropa Sans"/>
              </a:defRPr>
            </a:pPr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625729" y="6372507"/>
            <a:ext cx="145902" cy="139701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defRPr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50580" y="1278220"/>
            <a:ext cx="5318899" cy="502483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194310">
              <a:buClr>
                <a:schemeClr val="accent2"/>
              </a:buClr>
              <a:buSzPct val="79999"/>
              <a:buFont typeface="Helvetica"/>
              <a:buChar char="►"/>
              <a:defRPr>
                <a:solidFill>
                  <a:srgbClr val="404040"/>
                </a:solidFill>
              </a:defRPr>
            </a:lvl1pPr>
            <a:lvl2pPr marL="742950" indent="-171450">
              <a:buClr>
                <a:schemeClr val="accent2"/>
              </a:buClr>
              <a:buFont typeface="Helvetica"/>
              <a:buChar char="▪"/>
              <a:defRPr>
                <a:solidFill>
                  <a:srgbClr val="404040"/>
                </a:solidFill>
              </a:defRPr>
            </a:lvl2pPr>
            <a:lvl3pPr marL="1223803" indent="-212883">
              <a:buClr>
                <a:schemeClr val="accent2"/>
              </a:buClr>
              <a:buSzPct val="95000"/>
              <a:buFont typeface="Helvetica"/>
              <a:buChar char="−"/>
              <a:defRPr>
                <a:solidFill>
                  <a:srgbClr val="404040"/>
                </a:solidFill>
              </a:defRPr>
            </a:lvl3pPr>
            <a:lvl4pPr marL="1681003" indent="-212883">
              <a:buClr>
                <a:schemeClr val="accent2"/>
              </a:buClr>
              <a:buSzPct val="95000"/>
              <a:buFont typeface="Helvetica"/>
              <a:buChar char="−"/>
              <a:defRPr>
                <a:solidFill>
                  <a:srgbClr val="404040"/>
                </a:solidFill>
              </a:defRPr>
            </a:lvl4pPr>
            <a:lvl5pPr marL="2138203" indent="-212882">
              <a:buClr>
                <a:schemeClr val="accent2"/>
              </a:buClr>
              <a:buSzPct val="95000"/>
              <a:buFont typeface="Helvetica"/>
              <a:buChar char="−"/>
              <a:defRPr>
                <a:solidFill>
                  <a:srgbClr val="40404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38"/>
          <p:cNvSpPr txBox="1">
            <a:spLocks noGrp="1"/>
          </p:cNvSpPr>
          <p:nvPr>
            <p:ph type="body" sz="half" idx="13"/>
          </p:nvPr>
        </p:nvSpPr>
        <p:spPr>
          <a:xfrm>
            <a:off x="6214709" y="1278220"/>
            <a:ext cx="5341111" cy="50248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194310">
              <a:buClr>
                <a:schemeClr val="accent2"/>
              </a:buClr>
              <a:buSzPct val="79999"/>
              <a:buFont typeface="Helvetica"/>
              <a:buChar char="►"/>
              <a:defRPr>
                <a:solidFill>
                  <a:srgbClr val="404040"/>
                </a:solidFill>
              </a:defRPr>
            </a:pPr>
            <a:endParaRPr/>
          </a:p>
        </p:txBody>
      </p:sp>
      <p:pic>
        <p:nvPicPr>
          <p:cNvPr id="56" name="Shape 39" descr="Shape 3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41431" y="222362"/>
            <a:ext cx="1917196" cy="1185673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Shape 40"/>
          <p:cNvSpPr/>
          <p:nvPr/>
        </p:nvSpPr>
        <p:spPr>
          <a:xfrm>
            <a:off x="650579" y="1050507"/>
            <a:ext cx="8640000" cy="21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118CE7"/>
                </a:solidFill>
                <a:latin typeface="Ropa Sans"/>
                <a:ea typeface="Ropa Sans"/>
                <a:cs typeface="Ropa Sans"/>
                <a:sym typeface="Ropa Sans"/>
              </a:defRPr>
            </a:pPr>
            <a:endParaRPr/>
          </a:p>
        </p:txBody>
      </p:sp>
      <p:sp>
        <p:nvSpPr>
          <p:cNvPr id="58" name="Shape 41"/>
          <p:cNvSpPr txBox="1">
            <a:spLocks noGrp="1"/>
          </p:cNvSpPr>
          <p:nvPr>
            <p:ph type="body" sz="quarter" idx="14"/>
          </p:nvPr>
        </p:nvSpPr>
        <p:spPr>
          <a:xfrm>
            <a:off x="637880" y="654260"/>
            <a:ext cx="10905240" cy="30462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ClrTx/>
              <a:buSzTx/>
              <a:buFontTx/>
              <a:buNone/>
              <a:defRPr sz="2600"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59" name="Shape 42"/>
          <p:cNvSpPr txBox="1">
            <a:spLocks noGrp="1"/>
          </p:cNvSpPr>
          <p:nvPr>
            <p:ph type="body" sz="quarter" idx="15"/>
          </p:nvPr>
        </p:nvSpPr>
        <p:spPr>
          <a:xfrm>
            <a:off x="650580" y="415427"/>
            <a:ext cx="10905240" cy="15607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ClrTx/>
              <a:buSzTx/>
              <a:buFontTx/>
              <a:buNone/>
              <a:defRPr sz="1100" b="1">
                <a:solidFill>
                  <a:schemeClr val="accent2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anc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44"/>
          <p:cNvSpPr/>
          <p:nvPr/>
        </p:nvSpPr>
        <p:spPr>
          <a:xfrm>
            <a:off x="11515582" y="6303057"/>
            <a:ext cx="343045" cy="298740"/>
          </a:xfrm>
          <a:prstGeom prst="roundRect">
            <a:avLst>
              <a:gd name="adj" fmla="val 50000"/>
            </a:avLst>
          </a:prstGeom>
          <a:ln w="12700">
            <a:solidFill>
              <a:srgbClr val="BEBEBE"/>
            </a:solidFill>
            <a:miter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7F7F7F"/>
                </a:solidFill>
                <a:latin typeface="Ropa Sans"/>
                <a:ea typeface="Ropa Sans"/>
                <a:cs typeface="Ropa Sans"/>
                <a:sym typeface="Ropa Sans"/>
              </a:defRPr>
            </a:pPr>
            <a:endParaRPr/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625729" y="6372507"/>
            <a:ext cx="145902" cy="139701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defRPr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pic>
        <p:nvPicPr>
          <p:cNvPr id="68" name="Shape 46" descr="Shape 4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41431" y="222362"/>
            <a:ext cx="1917196" cy="11856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Kontak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48"/>
          <p:cNvSpPr/>
          <p:nvPr/>
        </p:nvSpPr>
        <p:spPr>
          <a:xfrm>
            <a:off x="11515582" y="6303057"/>
            <a:ext cx="343045" cy="298740"/>
          </a:xfrm>
          <a:prstGeom prst="roundRect">
            <a:avLst>
              <a:gd name="adj" fmla="val 50000"/>
            </a:avLst>
          </a:prstGeom>
          <a:ln w="12700">
            <a:solidFill>
              <a:srgbClr val="BEBEBE"/>
            </a:solidFill>
            <a:miter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7F7F7F"/>
                </a:solidFill>
                <a:latin typeface="Ropa Sans"/>
                <a:ea typeface="Ropa Sans"/>
                <a:cs typeface="Ropa Sans"/>
                <a:sym typeface="Ropa Sans"/>
              </a:defRPr>
            </a:pPr>
            <a:endParaRPr/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625729" y="6372507"/>
            <a:ext cx="145902" cy="139701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defRPr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Blanc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51"/>
          <p:cNvSpPr/>
          <p:nvPr/>
        </p:nvSpPr>
        <p:spPr>
          <a:xfrm>
            <a:off x="11515582" y="6303057"/>
            <a:ext cx="343045" cy="298740"/>
          </a:xfrm>
          <a:prstGeom prst="roundRect">
            <a:avLst>
              <a:gd name="adj" fmla="val 50000"/>
            </a:avLst>
          </a:prstGeom>
          <a:ln w="12700">
            <a:solidFill>
              <a:srgbClr val="BEBEBE"/>
            </a:solidFill>
            <a:miter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7F7F7F"/>
                </a:solidFill>
                <a:latin typeface="Ropa Sans"/>
                <a:ea typeface="Ropa Sans"/>
                <a:cs typeface="Ropa Sans"/>
                <a:sym typeface="Ropa Sans"/>
              </a:defRPr>
            </a:pPr>
            <a:endParaRPr/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625729" y="6372507"/>
            <a:ext cx="145902" cy="139701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defRPr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85" name="Shape 53"/>
          <p:cNvSpPr/>
          <p:nvPr/>
        </p:nvSpPr>
        <p:spPr>
          <a:xfrm>
            <a:off x="650579" y="1050507"/>
            <a:ext cx="8640000" cy="21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118CE7"/>
                </a:solidFill>
                <a:latin typeface="Ropa Sans"/>
                <a:ea typeface="Ropa Sans"/>
                <a:cs typeface="Ropa Sans"/>
                <a:sym typeface="Ropa Sans"/>
              </a:defRPr>
            </a:pPr>
            <a:endParaRPr/>
          </a:p>
        </p:txBody>
      </p:sp>
      <p:sp>
        <p:nvSpPr>
          <p:cNvPr id="86" name="Body Level One…"/>
          <p:cNvSpPr txBox="1">
            <a:spLocks noGrp="1"/>
          </p:cNvSpPr>
          <p:nvPr>
            <p:ph type="body" idx="1"/>
          </p:nvPr>
        </p:nvSpPr>
        <p:spPr>
          <a:xfrm>
            <a:off x="650580" y="1278220"/>
            <a:ext cx="10865003" cy="502483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194310">
              <a:buClr>
                <a:schemeClr val="accent2"/>
              </a:buClr>
              <a:buSzPct val="79999"/>
              <a:buFont typeface="Helvetica"/>
              <a:buChar char="►"/>
              <a:defRPr>
                <a:solidFill>
                  <a:srgbClr val="404040"/>
                </a:solidFill>
              </a:defRPr>
            </a:lvl1pPr>
            <a:lvl2pPr marL="742950" indent="-171450">
              <a:buClr>
                <a:schemeClr val="accent2"/>
              </a:buClr>
              <a:buFont typeface="Helvetica"/>
              <a:buChar char="▪"/>
              <a:defRPr>
                <a:solidFill>
                  <a:srgbClr val="404040"/>
                </a:solidFill>
              </a:defRPr>
            </a:lvl2pPr>
            <a:lvl3pPr marL="1223803" indent="-212883">
              <a:buClr>
                <a:schemeClr val="accent2"/>
              </a:buClr>
              <a:buSzPct val="95000"/>
              <a:buFont typeface="Helvetica"/>
              <a:buChar char="−"/>
              <a:defRPr>
                <a:solidFill>
                  <a:srgbClr val="404040"/>
                </a:solidFill>
              </a:defRPr>
            </a:lvl3pPr>
            <a:lvl4pPr marL="1681003" indent="-212883">
              <a:buClr>
                <a:schemeClr val="accent2"/>
              </a:buClr>
              <a:buSzPct val="95000"/>
              <a:buFont typeface="Helvetica"/>
              <a:buChar char="−"/>
              <a:defRPr>
                <a:solidFill>
                  <a:srgbClr val="404040"/>
                </a:solidFill>
              </a:defRPr>
            </a:lvl4pPr>
            <a:lvl5pPr marL="2138203" indent="-212882">
              <a:buClr>
                <a:schemeClr val="accent2"/>
              </a:buClr>
              <a:buSzPct val="95000"/>
              <a:buFont typeface="Helvetica"/>
              <a:buChar char="−"/>
              <a:defRPr>
                <a:solidFill>
                  <a:srgbClr val="40404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hape 55"/>
          <p:cNvSpPr txBox="1">
            <a:spLocks noGrp="1"/>
          </p:cNvSpPr>
          <p:nvPr>
            <p:ph type="body" sz="quarter" idx="13"/>
          </p:nvPr>
        </p:nvSpPr>
        <p:spPr>
          <a:xfrm>
            <a:off x="637880" y="654260"/>
            <a:ext cx="10905240" cy="30462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ClrTx/>
              <a:buSzTx/>
              <a:buFontTx/>
              <a:buNone/>
              <a:defRPr sz="2600"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88" name="Shape 56"/>
          <p:cNvSpPr txBox="1">
            <a:spLocks noGrp="1"/>
          </p:cNvSpPr>
          <p:nvPr>
            <p:ph type="body" sz="quarter" idx="14"/>
          </p:nvPr>
        </p:nvSpPr>
        <p:spPr>
          <a:xfrm>
            <a:off x="650580" y="415427"/>
            <a:ext cx="10905240" cy="15607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ClrTx/>
              <a:buSzTx/>
              <a:buFontTx/>
              <a:buNone/>
              <a:defRPr sz="1100" b="1">
                <a:solidFill>
                  <a:schemeClr val="accent2"/>
                </a:solidFill>
              </a:defRPr>
            </a:pPr>
            <a:endParaRPr/>
          </a:p>
        </p:txBody>
      </p:sp>
      <p:pic>
        <p:nvPicPr>
          <p:cNvPr id="89" name="Shape 57" descr="Shape 5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2001" y="6013903"/>
            <a:ext cx="1349719" cy="667735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Shape 58"/>
          <p:cNvSpPr txBox="1">
            <a:spLocks noGrp="1"/>
          </p:cNvSpPr>
          <p:nvPr>
            <p:ph type="body" sz="quarter" idx="15"/>
          </p:nvPr>
        </p:nvSpPr>
        <p:spPr>
          <a:xfrm>
            <a:off x="9851365" y="278202"/>
            <a:ext cx="1853716" cy="10000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ClrTx/>
              <a:buSzTx/>
              <a:buFontTx/>
              <a:buNone/>
              <a:defRPr>
                <a:solidFill>
                  <a:srgbClr val="40404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282828"/>
          </a:solidFill>
          <a:uFillTx/>
          <a:latin typeface="Ropa Sans"/>
          <a:ea typeface="Ropa Sans"/>
          <a:cs typeface="Ropa Sans"/>
          <a:sym typeface="Ropa Sans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282828"/>
          </a:solidFill>
          <a:uFillTx/>
          <a:latin typeface="Ropa Sans"/>
          <a:ea typeface="Ropa Sans"/>
          <a:cs typeface="Ropa Sans"/>
          <a:sym typeface="Ropa Sans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282828"/>
          </a:solidFill>
          <a:uFillTx/>
          <a:latin typeface="Ropa Sans"/>
          <a:ea typeface="Ropa Sans"/>
          <a:cs typeface="Ropa Sans"/>
          <a:sym typeface="Ropa Sans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282828"/>
          </a:solidFill>
          <a:uFillTx/>
          <a:latin typeface="Ropa Sans"/>
          <a:ea typeface="Ropa Sans"/>
          <a:cs typeface="Ropa Sans"/>
          <a:sym typeface="Ropa Sans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282828"/>
          </a:solidFill>
          <a:uFillTx/>
          <a:latin typeface="Ropa Sans"/>
          <a:ea typeface="Ropa Sans"/>
          <a:cs typeface="Ropa Sans"/>
          <a:sym typeface="Ropa Sans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282828"/>
          </a:solidFill>
          <a:uFillTx/>
          <a:latin typeface="Ropa Sans"/>
          <a:ea typeface="Ropa Sans"/>
          <a:cs typeface="Ropa Sans"/>
          <a:sym typeface="Ropa Sans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282828"/>
          </a:solidFill>
          <a:uFillTx/>
          <a:latin typeface="Ropa Sans"/>
          <a:ea typeface="Ropa Sans"/>
          <a:cs typeface="Ropa Sans"/>
          <a:sym typeface="Ropa Sans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282828"/>
          </a:solidFill>
          <a:uFillTx/>
          <a:latin typeface="Ropa Sans"/>
          <a:ea typeface="Ropa Sans"/>
          <a:cs typeface="Ropa Sans"/>
          <a:sym typeface="Ropa Sans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282828"/>
          </a:solidFill>
          <a:uFillTx/>
          <a:latin typeface="Ropa Sans"/>
          <a:ea typeface="Ropa Sans"/>
          <a:cs typeface="Ropa Sans"/>
          <a:sym typeface="Ropa Sans"/>
        </a:defRPr>
      </a:lvl9pPr>
    </p:titleStyle>
    <p:bodyStyle>
      <a:lvl1pPr marL="228600" marR="0" indent="-1143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282828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282828"/>
          </a:solidFill>
          <a:uFillTx/>
          <a:latin typeface="Ropa Sans"/>
          <a:ea typeface="Ropa Sans"/>
          <a:cs typeface="Ropa Sans"/>
          <a:sym typeface="Ropa Sans"/>
        </a:defRPr>
      </a:lvl1pPr>
      <a:lvl2pPr marL="685800" marR="0" indent="-1143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282828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282828"/>
          </a:solidFill>
          <a:uFillTx/>
          <a:latin typeface="Ropa Sans"/>
          <a:ea typeface="Ropa Sans"/>
          <a:cs typeface="Ropa Sans"/>
          <a:sym typeface="Ropa Sans"/>
        </a:defRPr>
      </a:lvl2pPr>
      <a:lvl3pPr marL="1143000" marR="0" indent="-1143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282828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282828"/>
          </a:solidFill>
          <a:uFillTx/>
          <a:latin typeface="Ropa Sans"/>
          <a:ea typeface="Ropa Sans"/>
          <a:cs typeface="Ropa Sans"/>
          <a:sym typeface="Ropa Sans"/>
        </a:defRPr>
      </a:lvl3pPr>
      <a:lvl4pPr marL="1600200" marR="0" indent="-1143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282828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282828"/>
          </a:solidFill>
          <a:uFillTx/>
          <a:latin typeface="Ropa Sans"/>
          <a:ea typeface="Ropa Sans"/>
          <a:cs typeface="Ropa Sans"/>
          <a:sym typeface="Ropa Sans"/>
        </a:defRPr>
      </a:lvl4pPr>
      <a:lvl5pPr marL="2057400" marR="0" indent="-1143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282828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282828"/>
          </a:solidFill>
          <a:uFillTx/>
          <a:latin typeface="Ropa Sans"/>
          <a:ea typeface="Ropa Sans"/>
          <a:cs typeface="Ropa Sans"/>
          <a:sym typeface="Ropa Sans"/>
        </a:defRPr>
      </a:lvl5pPr>
      <a:lvl6pPr marL="2514600" marR="0" indent="-1143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282828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282828"/>
          </a:solidFill>
          <a:uFillTx/>
          <a:latin typeface="Ropa Sans"/>
          <a:ea typeface="Ropa Sans"/>
          <a:cs typeface="Ropa Sans"/>
          <a:sym typeface="Ropa Sans"/>
        </a:defRPr>
      </a:lvl6pPr>
      <a:lvl7pPr marL="2971800" marR="0" indent="-1143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282828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282828"/>
          </a:solidFill>
          <a:uFillTx/>
          <a:latin typeface="Ropa Sans"/>
          <a:ea typeface="Ropa Sans"/>
          <a:cs typeface="Ropa Sans"/>
          <a:sym typeface="Ropa Sans"/>
        </a:defRPr>
      </a:lvl7pPr>
      <a:lvl8pPr marL="3429000" marR="0" indent="-1143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282828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282828"/>
          </a:solidFill>
          <a:uFillTx/>
          <a:latin typeface="Ropa Sans"/>
          <a:ea typeface="Ropa Sans"/>
          <a:cs typeface="Ropa Sans"/>
          <a:sym typeface="Ropa Sans"/>
        </a:defRPr>
      </a:lvl8pPr>
      <a:lvl9pPr marL="3886200" marR="0" indent="-1143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282828"/>
        </a:buClr>
        <a:buSzPct val="100000"/>
        <a:buFont typeface="Arial"/>
        <a:buChar char="•"/>
        <a:tabLst/>
        <a:defRPr sz="1800" b="0" i="0" u="none" strike="noStrike" cap="none" spc="0" baseline="0">
          <a:ln>
            <a:noFill/>
          </a:ln>
          <a:solidFill>
            <a:srgbClr val="282828"/>
          </a:solidFill>
          <a:uFillTx/>
          <a:latin typeface="Ropa Sans"/>
          <a:ea typeface="Ropa Sans"/>
          <a:cs typeface="Ropa Sans"/>
          <a:sym typeface="Ropa Sans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qcxumib@gmail.com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Shape 64"/>
          <p:cNvGrpSpPr/>
          <p:nvPr/>
        </p:nvGrpSpPr>
        <p:grpSpPr>
          <a:xfrm>
            <a:off x="0" y="1870603"/>
            <a:ext cx="12192000" cy="1695353"/>
            <a:chOff x="0" y="0"/>
            <a:chExt cx="12192000" cy="1695351"/>
          </a:xfrm>
        </p:grpSpPr>
        <p:sp>
          <p:nvSpPr>
            <p:cNvPr id="99" name="Rectangle"/>
            <p:cNvSpPr/>
            <p:nvPr/>
          </p:nvSpPr>
          <p:spPr>
            <a:xfrm>
              <a:off x="0" y="0"/>
              <a:ext cx="12192000" cy="1695352"/>
            </a:xfrm>
            <a:prstGeom prst="rect">
              <a:avLst/>
            </a:prstGeom>
            <a:solidFill>
              <a:srgbClr val="EEEAE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2400" b="1">
                  <a:solidFill>
                    <a:srgbClr val="5B4F3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0" name="Human - Robot Collaboration and Teamwork “in Smart Urban Factory towards Industry 4.0”…"/>
            <p:cNvSpPr txBox="1"/>
            <p:nvPr/>
          </p:nvSpPr>
          <p:spPr>
            <a:xfrm>
              <a:off x="0" y="0"/>
              <a:ext cx="12192000" cy="11101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/>
            <a:p>
              <a:pPr>
                <a:defRPr sz="1800" b="1">
                  <a:solidFill>
                    <a:srgbClr val="5B4F3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Human - Robot Collaboration and Teamwork</a:t>
              </a:r>
              <a:r>
                <a:rPr b="0"/>
                <a:t> “in Smart Urban Factory towards Industry 4.0”</a:t>
              </a:r>
              <a:endParaRPr>
                <a:solidFill>
                  <a:srgbClr val="000000"/>
                </a:solidFill>
              </a:endParaRPr>
            </a:p>
            <a:p>
              <a:pPr>
                <a:defRPr sz="1000" b="1">
                  <a:solidFill>
                    <a:srgbClr val="5B4F3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>
                <a:solidFill>
                  <a:srgbClr val="000000"/>
                </a:solidFill>
              </a:endParaRPr>
            </a:p>
            <a:p>
              <a:pPr>
                <a:defRPr sz="1800" b="1">
                  <a:solidFill>
                    <a:srgbClr val="5B4F37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>
                <a:solidFill>
                  <a:srgbClr val="000000"/>
                </a:solidFill>
              </a:endParaRPr>
            </a:p>
            <a:p>
              <a:pPr algn="ctr">
                <a:defRPr sz="2400">
                  <a:solidFill>
                    <a:srgbClr val="000000"/>
                  </a:solidFill>
                </a:defRPr>
              </a:pPr>
              <a:r>
                <a:t>Perspective taking (Theory of Mind) and adaptive decision-making in HRI</a:t>
              </a:r>
            </a:p>
          </p:txBody>
        </p:sp>
      </p:grpSp>
      <p:sp>
        <p:nvSpPr>
          <p:cNvPr id="102" name="Shape 65"/>
          <p:cNvSpPr/>
          <p:nvPr/>
        </p:nvSpPr>
        <p:spPr>
          <a:xfrm>
            <a:off x="-106151" y="1819163"/>
            <a:ext cx="12450601" cy="57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13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B3A486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3" name="Shape 66"/>
          <p:cNvSpPr/>
          <p:nvPr/>
        </p:nvSpPr>
        <p:spPr>
          <a:xfrm>
            <a:off x="-106151" y="3556124"/>
            <a:ext cx="12450601" cy="57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13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B3A486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4" name="Shape 67"/>
          <p:cNvSpPr txBox="1"/>
          <p:nvPr/>
        </p:nvSpPr>
        <p:spPr>
          <a:xfrm>
            <a:off x="2257150" y="4325148"/>
            <a:ext cx="9132900" cy="830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rPr dirty="0" err="1"/>
              <a:t>Qichao</a:t>
            </a:r>
            <a:r>
              <a:rPr dirty="0"/>
              <a:t> Xu			 378485		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dirty="0">
                <a:solidFill>
                  <a:schemeClr val="tx2"/>
                </a:solidFill>
                <a:uFill>
                  <a:solidFill>
                    <a:srgbClr val="8C7C56"/>
                  </a:solidFill>
                </a:uFill>
              </a:rPr>
              <a:t>qcxumib@gmail.com</a:t>
            </a:r>
            <a:endParaRPr dirty="0">
              <a:solidFill>
                <a:schemeClr val="tx2"/>
              </a:solidFill>
              <a:uFill>
                <a:solidFill>
                  <a:srgbClr val="8C7C56"/>
                </a:solidFill>
              </a:uFill>
              <a:hlinkClick r:id="rId2"/>
            </a:endParaRPr>
          </a:p>
          <a:p>
            <a:pPr>
              <a:defRPr>
                <a:solidFill>
                  <a:srgbClr val="000000"/>
                </a:solidFill>
              </a:defRPr>
            </a:pPr>
            <a:r>
              <a:rPr dirty="0"/>
              <a:t>Gazelle Zaheer 		 362681 		 gazelle.zaheer@gmail.com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 dirty="0"/>
              <a:t>Maximilian </a:t>
            </a:r>
            <a:r>
              <a:rPr dirty="0" err="1"/>
              <a:t>Thorand</a:t>
            </a:r>
            <a:r>
              <a:rPr dirty="0"/>
              <a:t> 		 330099		 m.thorand@gmx.de</a:t>
            </a:r>
          </a:p>
        </p:txBody>
      </p:sp>
      <p:pic>
        <p:nvPicPr>
          <p:cNvPr id="105" name="Shape 68" descr="Shape 6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65662" y="349420"/>
            <a:ext cx="1068301" cy="660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" name="Shape 69" descr="Shape 6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817049" y="233548"/>
            <a:ext cx="1146001" cy="840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Shape 70" descr="Shape 7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5248" y="488023"/>
            <a:ext cx="1815504" cy="383401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Shape 71"/>
          <p:cNvSpPr txBox="1"/>
          <p:nvPr/>
        </p:nvSpPr>
        <p:spPr>
          <a:xfrm>
            <a:off x="3997700" y="5930300"/>
            <a:ext cx="4242901" cy="44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1800" b="1">
                <a:solidFill>
                  <a:srgbClr val="5B4F37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MILESTONE 3 Presentation</a:t>
            </a:r>
          </a:p>
        </p:txBody>
      </p:sp>
      <p:pic>
        <p:nvPicPr>
          <p:cNvPr id="109" name="Shape 72" descr="Shape 7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123399" y="349424"/>
            <a:ext cx="1358225" cy="608851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Shape 73"/>
          <p:cNvSpPr txBox="1"/>
          <p:nvPr/>
        </p:nvSpPr>
        <p:spPr>
          <a:xfrm>
            <a:off x="0" y="1396074"/>
            <a:ext cx="7292100" cy="386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>
              <a:spcBef>
                <a:spcPts val="1000"/>
              </a:spcBef>
              <a:defRPr b="1">
                <a:solidFill>
                  <a:srgbClr val="5B4F37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Module</a:t>
            </a:r>
            <a:r>
              <a:rPr b="0"/>
              <a:t>: Advanced Agent Competition</a:t>
            </a:r>
            <a:r>
              <a:t> - </a:t>
            </a:r>
            <a:r>
              <a:rPr b="0"/>
              <a:t>[PJ]</a:t>
            </a:r>
            <a:r>
              <a:t> </a:t>
            </a:r>
            <a:r>
              <a:rPr b="0"/>
              <a:t>Künstliche Intelligenz in Robocup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78"/>
          <p:cNvSpPr txBox="1">
            <a:spLocks noGrp="1"/>
          </p:cNvSpPr>
          <p:nvPr>
            <p:ph type="sldNum" sz="quarter" idx="2"/>
          </p:nvPr>
        </p:nvSpPr>
        <p:spPr>
          <a:xfrm>
            <a:off x="11625739" y="6372507"/>
            <a:ext cx="145902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77" name="Shape 80"/>
          <p:cNvSpPr txBox="1">
            <a:spLocks noGrp="1"/>
          </p:cNvSpPr>
          <p:nvPr>
            <p:ph type="body" sz="quarter" idx="1"/>
          </p:nvPr>
        </p:nvSpPr>
        <p:spPr>
          <a:xfrm>
            <a:off x="637880" y="654260"/>
            <a:ext cx="10905302" cy="304501"/>
          </a:xfrm>
          <a:prstGeom prst="rect">
            <a:avLst/>
          </a:prstGeom>
        </p:spPr>
        <p:txBody>
          <a:bodyPr lIns="0" tIns="0" rIns="0" bIns="0"/>
          <a:lstStyle>
            <a:lvl1pPr marL="0" indent="0" defTabSz="676655">
              <a:spcBef>
                <a:spcPts val="0"/>
              </a:spcBef>
              <a:buSzTx/>
              <a:buNone/>
              <a:defRPr sz="2072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Human Modelling - Fully Autonomous </a:t>
            </a:r>
          </a:p>
        </p:txBody>
      </p:sp>
      <p:sp>
        <p:nvSpPr>
          <p:cNvPr id="278" name="Shape 81"/>
          <p:cNvSpPr txBox="1">
            <a:spLocks noGrp="1"/>
          </p:cNvSpPr>
          <p:nvPr>
            <p:ph type="body" idx="14"/>
          </p:nvPr>
        </p:nvSpPr>
        <p:spPr>
          <a:xfrm>
            <a:off x="650580" y="415427"/>
            <a:ext cx="10905302" cy="15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1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AAC: Human Robot Collaboration and Teamwork in Smart Urban Factory </a:t>
            </a:r>
          </a:p>
        </p:txBody>
      </p:sp>
      <p:pic>
        <p:nvPicPr>
          <p:cNvPr id="279" name="Shape 82" descr="Shape 8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648" y="6107450"/>
            <a:ext cx="1358225" cy="608851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Textfeld 2"/>
          <p:cNvSpPr txBox="1"/>
          <p:nvPr/>
        </p:nvSpPr>
        <p:spPr>
          <a:xfrm>
            <a:off x="11543179" y="6186792"/>
            <a:ext cx="237015" cy="2888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281" name="Textfeld 9"/>
          <p:cNvSpPr txBox="1"/>
          <p:nvPr/>
        </p:nvSpPr>
        <p:spPr>
          <a:xfrm>
            <a:off x="11695579" y="6339192"/>
            <a:ext cx="237015" cy="2888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4</a:t>
            </a:r>
          </a:p>
        </p:txBody>
      </p:sp>
      <p:pic>
        <p:nvPicPr>
          <p:cNvPr id="282" name="Screen Shot 2017-07-25 at 00.14.57.png" descr="Screen Shot 2017-07-25 at 00.14.5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72" y="0"/>
            <a:ext cx="7089283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Rectangle"/>
          <p:cNvSpPr/>
          <p:nvPr/>
        </p:nvSpPr>
        <p:spPr>
          <a:xfrm>
            <a:off x="38029" y="6034863"/>
            <a:ext cx="1332825" cy="754024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84" name="Simulations"/>
          <p:cNvSpPr/>
          <p:nvPr/>
        </p:nvSpPr>
        <p:spPr>
          <a:xfrm>
            <a:off x="1457476" y="5475054"/>
            <a:ext cx="2132650" cy="509767"/>
          </a:xfrm>
          <a:prstGeom prst="ellipse">
            <a:avLst/>
          </a:prstGeom>
          <a:solidFill>
            <a:srgbClr val="FF3024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>
              <a:defRPr sz="1800" b="1">
                <a:solidFill>
                  <a:srgbClr val="FFFCF4"/>
                </a:solidFill>
              </a:defRPr>
            </a:lvl1pPr>
          </a:lstStyle>
          <a:p>
            <a:r>
              <a:t>Simulations</a:t>
            </a:r>
          </a:p>
        </p:txBody>
      </p:sp>
      <p:pic>
        <p:nvPicPr>
          <p:cNvPr id="285" name="Screen Shot 2017-07-25 at 10.21.11.png" descr="Screen Shot 2017-07-25 at 10.21.1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67656" y="1873120"/>
            <a:ext cx="7432351" cy="4116842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Solving Time"/>
          <p:cNvSpPr/>
          <p:nvPr/>
        </p:nvSpPr>
        <p:spPr>
          <a:xfrm>
            <a:off x="5496421" y="4440911"/>
            <a:ext cx="2333518" cy="509767"/>
          </a:xfrm>
          <a:prstGeom prst="ellipse">
            <a:avLst/>
          </a:prstGeom>
          <a:solidFill>
            <a:srgbClr val="FF3024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>
              <a:defRPr sz="1800" b="1">
                <a:solidFill>
                  <a:srgbClr val="FFFCF4"/>
                </a:solidFill>
              </a:defRPr>
            </a:lvl1pPr>
          </a:lstStyle>
          <a:p>
            <a:r>
              <a:t>Solving Time</a:t>
            </a:r>
          </a:p>
        </p:txBody>
      </p:sp>
      <p:pic>
        <p:nvPicPr>
          <p:cNvPr id="287" name="Screen Shot 2017-07-25 at 01.47.03.png" descr="Screen Shot 2017-07-25 at 01.47.0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16777" y="251563"/>
            <a:ext cx="8453231" cy="2532286"/>
          </a:xfrm>
          <a:prstGeom prst="rect">
            <a:avLst/>
          </a:prstGeom>
          <a:ln w="25400">
            <a:solidFill>
              <a:srgbClr val="F9261F"/>
            </a:solidFill>
          </a:ln>
        </p:spPr>
      </p:pic>
      <p:sp>
        <p:nvSpPr>
          <p:cNvPr id="288" name="Policy"/>
          <p:cNvSpPr/>
          <p:nvPr/>
        </p:nvSpPr>
        <p:spPr>
          <a:xfrm>
            <a:off x="7207898" y="1559280"/>
            <a:ext cx="1567090" cy="509767"/>
          </a:xfrm>
          <a:prstGeom prst="ellipse">
            <a:avLst/>
          </a:prstGeom>
          <a:solidFill>
            <a:srgbClr val="FF3024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>
              <a:defRPr sz="1800" b="1">
                <a:solidFill>
                  <a:srgbClr val="FFFCF4"/>
                </a:solidFill>
              </a:defRPr>
            </a:lvl1pPr>
          </a:lstStyle>
          <a:p>
            <a:r>
              <a:t>Policy</a:t>
            </a:r>
          </a:p>
        </p:txBody>
      </p:sp>
      <p:sp>
        <p:nvSpPr>
          <p:cNvPr id="289" name="Rectangle"/>
          <p:cNvSpPr/>
          <p:nvPr/>
        </p:nvSpPr>
        <p:spPr>
          <a:xfrm>
            <a:off x="4093390" y="2614743"/>
            <a:ext cx="1332825" cy="130601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90" name="Rectangle"/>
          <p:cNvSpPr/>
          <p:nvPr/>
        </p:nvSpPr>
        <p:spPr>
          <a:xfrm>
            <a:off x="4093390" y="787776"/>
            <a:ext cx="1332825" cy="263425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91" name="Rectangle"/>
          <p:cNvSpPr/>
          <p:nvPr/>
        </p:nvSpPr>
        <p:spPr>
          <a:xfrm>
            <a:off x="4093390" y="1363231"/>
            <a:ext cx="1332825" cy="447009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78"/>
          <p:cNvSpPr txBox="1">
            <a:spLocks noGrp="1"/>
          </p:cNvSpPr>
          <p:nvPr>
            <p:ph type="sldNum" sz="quarter" idx="2"/>
          </p:nvPr>
        </p:nvSpPr>
        <p:spPr>
          <a:xfrm>
            <a:off x="11625739" y="6372507"/>
            <a:ext cx="145902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94" name="Shape 80"/>
          <p:cNvSpPr txBox="1">
            <a:spLocks noGrp="1"/>
          </p:cNvSpPr>
          <p:nvPr>
            <p:ph type="body" sz="quarter" idx="1"/>
          </p:nvPr>
        </p:nvSpPr>
        <p:spPr>
          <a:xfrm>
            <a:off x="637880" y="654260"/>
            <a:ext cx="10905302" cy="304501"/>
          </a:xfrm>
          <a:prstGeom prst="rect">
            <a:avLst/>
          </a:prstGeom>
        </p:spPr>
        <p:txBody>
          <a:bodyPr lIns="0" tIns="0" rIns="0" bIns="0"/>
          <a:lstStyle>
            <a:lvl1pPr marL="0" indent="0" defTabSz="676655">
              <a:spcBef>
                <a:spcPts val="0"/>
              </a:spcBef>
              <a:buSzTx/>
              <a:buNone/>
              <a:defRPr sz="2072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Robot Modeling - POMDP</a:t>
            </a:r>
          </a:p>
        </p:txBody>
      </p:sp>
      <p:sp>
        <p:nvSpPr>
          <p:cNvPr id="295" name="Shape 81"/>
          <p:cNvSpPr txBox="1">
            <a:spLocks noGrp="1"/>
          </p:cNvSpPr>
          <p:nvPr>
            <p:ph type="body" idx="14"/>
          </p:nvPr>
        </p:nvSpPr>
        <p:spPr>
          <a:xfrm>
            <a:off x="650580" y="415427"/>
            <a:ext cx="10905302" cy="15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1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AAC: Human Robot Collaboration and Teamwork in Smart Urban Factory </a:t>
            </a:r>
          </a:p>
        </p:txBody>
      </p:sp>
      <p:pic>
        <p:nvPicPr>
          <p:cNvPr id="296" name="Shape 82" descr="Shape 8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648" y="6107450"/>
            <a:ext cx="1358225" cy="608851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Textfeld 2"/>
          <p:cNvSpPr txBox="1"/>
          <p:nvPr/>
        </p:nvSpPr>
        <p:spPr>
          <a:xfrm>
            <a:off x="11543179" y="6186792"/>
            <a:ext cx="237015" cy="2888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298" name="Textfeld 9"/>
          <p:cNvSpPr txBox="1"/>
          <p:nvPr/>
        </p:nvSpPr>
        <p:spPr>
          <a:xfrm>
            <a:off x="11695579" y="6339192"/>
            <a:ext cx="237015" cy="2888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4</a:t>
            </a:r>
          </a:p>
        </p:txBody>
      </p:sp>
      <p:pic>
        <p:nvPicPr>
          <p:cNvPr id="299" name="Grafik 8" descr="Grafik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9362" y="1145500"/>
            <a:ext cx="8727738" cy="55014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78"/>
          <p:cNvSpPr txBox="1">
            <a:spLocks noGrp="1"/>
          </p:cNvSpPr>
          <p:nvPr>
            <p:ph type="sldNum" sz="quarter" idx="2"/>
          </p:nvPr>
        </p:nvSpPr>
        <p:spPr>
          <a:xfrm>
            <a:off x="11625739" y="6372507"/>
            <a:ext cx="145902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302" name="Shape 80"/>
          <p:cNvSpPr txBox="1">
            <a:spLocks noGrp="1"/>
          </p:cNvSpPr>
          <p:nvPr>
            <p:ph type="body" sz="quarter" idx="1"/>
          </p:nvPr>
        </p:nvSpPr>
        <p:spPr>
          <a:xfrm>
            <a:off x="637880" y="654260"/>
            <a:ext cx="10905302" cy="304501"/>
          </a:xfrm>
          <a:prstGeom prst="rect">
            <a:avLst/>
          </a:prstGeom>
        </p:spPr>
        <p:txBody>
          <a:bodyPr lIns="0" tIns="0" rIns="0" bIns="0"/>
          <a:lstStyle>
            <a:lvl1pPr marL="0" indent="0" defTabSz="676655">
              <a:spcBef>
                <a:spcPts val="0"/>
              </a:spcBef>
              <a:buSzTx/>
              <a:buNone/>
              <a:defRPr sz="2072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de-DE" dirty="0"/>
              <a:t>Binary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Observations</a:t>
            </a:r>
            <a:endParaRPr dirty="0"/>
          </a:p>
        </p:txBody>
      </p:sp>
      <p:sp>
        <p:nvSpPr>
          <p:cNvPr id="303" name="Shape 81"/>
          <p:cNvSpPr txBox="1">
            <a:spLocks noGrp="1"/>
          </p:cNvSpPr>
          <p:nvPr>
            <p:ph type="body" idx="14"/>
          </p:nvPr>
        </p:nvSpPr>
        <p:spPr>
          <a:xfrm>
            <a:off x="650580" y="415427"/>
            <a:ext cx="10905302" cy="15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1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AAC: Human Robot Collaboration and Teamwork in Smart Urban Factory </a:t>
            </a:r>
          </a:p>
        </p:txBody>
      </p:sp>
      <p:pic>
        <p:nvPicPr>
          <p:cNvPr id="304" name="Shape 82" descr="Shape 8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648" y="6107450"/>
            <a:ext cx="1358225" cy="608851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Textfeld 2"/>
          <p:cNvSpPr txBox="1"/>
          <p:nvPr/>
        </p:nvSpPr>
        <p:spPr>
          <a:xfrm>
            <a:off x="11543179" y="6186792"/>
            <a:ext cx="237015" cy="2888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306" name="Textfeld 9"/>
          <p:cNvSpPr txBox="1"/>
          <p:nvPr/>
        </p:nvSpPr>
        <p:spPr>
          <a:xfrm>
            <a:off x="11695579" y="6339192"/>
            <a:ext cx="237015" cy="2888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4</a:t>
            </a:r>
          </a:p>
        </p:txBody>
      </p:sp>
      <p:pic>
        <p:nvPicPr>
          <p:cNvPr id="307" name="Grafik 1" descr="Grafik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0580" y="1300771"/>
            <a:ext cx="10459931" cy="4544009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Textfeld 4"/>
          <p:cNvSpPr txBox="1"/>
          <p:nvPr/>
        </p:nvSpPr>
        <p:spPr>
          <a:xfrm>
            <a:off x="8453533" y="1119673"/>
            <a:ext cx="2151346" cy="1029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>
                <a:solidFill>
                  <a:srgbClr val="FF0000"/>
                </a:solidFill>
              </a:defRPr>
            </a:lvl1pPr>
          </a:lstStyle>
          <a:p>
            <a:r>
              <a:t>=2^m</a:t>
            </a:r>
          </a:p>
        </p:txBody>
      </p:sp>
      <p:sp>
        <p:nvSpPr>
          <p:cNvPr id="309" name="Textfeld 5"/>
          <p:cNvSpPr txBox="1"/>
          <p:nvPr/>
        </p:nvSpPr>
        <p:spPr>
          <a:xfrm>
            <a:off x="8453533" y="2260984"/>
            <a:ext cx="153540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 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78"/>
          <p:cNvSpPr txBox="1">
            <a:spLocks noGrp="1"/>
          </p:cNvSpPr>
          <p:nvPr>
            <p:ph type="sldNum" sz="quarter" idx="2"/>
          </p:nvPr>
        </p:nvSpPr>
        <p:spPr>
          <a:xfrm>
            <a:off x="11625739" y="6372507"/>
            <a:ext cx="145902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302" name="Shape 80"/>
          <p:cNvSpPr txBox="1">
            <a:spLocks noGrp="1"/>
          </p:cNvSpPr>
          <p:nvPr>
            <p:ph type="body" sz="quarter" idx="1"/>
          </p:nvPr>
        </p:nvSpPr>
        <p:spPr>
          <a:xfrm>
            <a:off x="637880" y="654260"/>
            <a:ext cx="10905302" cy="304501"/>
          </a:xfrm>
          <a:prstGeom prst="rect">
            <a:avLst/>
          </a:prstGeom>
        </p:spPr>
        <p:txBody>
          <a:bodyPr lIns="0" tIns="0" rIns="0" bIns="0"/>
          <a:lstStyle>
            <a:lvl1pPr marL="0" indent="0" defTabSz="676655">
              <a:spcBef>
                <a:spcPts val="0"/>
              </a:spcBef>
              <a:buSzTx/>
              <a:buNone/>
              <a:defRPr sz="2072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de-DE" dirty="0"/>
              <a:t>POMDP </a:t>
            </a:r>
            <a:r>
              <a:rPr lang="de-DE" dirty="0" err="1"/>
              <a:t>Example</a:t>
            </a:r>
            <a:r>
              <a:rPr lang="de-DE" dirty="0"/>
              <a:t>: Different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transitions</a:t>
            </a:r>
            <a:r>
              <a:rPr lang="de-DE" dirty="0"/>
              <a:t> and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visualization</a:t>
            </a:r>
            <a:endParaRPr dirty="0"/>
          </a:p>
        </p:txBody>
      </p:sp>
      <p:sp>
        <p:nvSpPr>
          <p:cNvPr id="303" name="Shape 81"/>
          <p:cNvSpPr txBox="1">
            <a:spLocks noGrp="1"/>
          </p:cNvSpPr>
          <p:nvPr>
            <p:ph type="body" idx="14"/>
          </p:nvPr>
        </p:nvSpPr>
        <p:spPr>
          <a:xfrm>
            <a:off x="650580" y="415427"/>
            <a:ext cx="10905302" cy="15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1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AAC: Human Robot Collaboration and Teamwork in Smart Urban Factory </a:t>
            </a:r>
          </a:p>
        </p:txBody>
      </p:sp>
      <p:pic>
        <p:nvPicPr>
          <p:cNvPr id="304" name="Shape 82" descr="Shape 8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648" y="6107450"/>
            <a:ext cx="1358225" cy="608851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Textfeld 2"/>
          <p:cNvSpPr txBox="1"/>
          <p:nvPr/>
        </p:nvSpPr>
        <p:spPr>
          <a:xfrm>
            <a:off x="11543179" y="6186792"/>
            <a:ext cx="237015" cy="2888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306" name="Textfeld 9"/>
          <p:cNvSpPr txBox="1"/>
          <p:nvPr/>
        </p:nvSpPr>
        <p:spPr>
          <a:xfrm>
            <a:off x="11695579" y="6339192"/>
            <a:ext cx="237015" cy="2888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309" name="Textfeld 5"/>
          <p:cNvSpPr txBox="1"/>
          <p:nvPr/>
        </p:nvSpPr>
        <p:spPr>
          <a:xfrm>
            <a:off x="8453533" y="2260984"/>
            <a:ext cx="153540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331F176-3EBC-407D-B50C-6C5EEC065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09" y="1215339"/>
            <a:ext cx="7172325" cy="4714875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B90E94A1-BFFA-454C-9835-D30107A1902B}"/>
              </a:ext>
            </a:extLst>
          </p:cNvPr>
          <p:cNvCxnSpPr/>
          <p:nvPr/>
        </p:nvCxnSpPr>
        <p:spPr>
          <a:xfrm>
            <a:off x="5626359" y="2845837"/>
            <a:ext cx="1287625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776C75F3-8591-41C8-B850-9C07C2BCF0F7}"/>
              </a:ext>
            </a:extLst>
          </p:cNvPr>
          <p:cNvSpPr txBox="1"/>
          <p:nvPr/>
        </p:nvSpPr>
        <p:spPr>
          <a:xfrm>
            <a:off x="7290755" y="2496095"/>
            <a:ext cx="1519004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40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Graph</a:t>
            </a:r>
            <a:endParaRPr kumimoji="0" lang="de-DE" sz="14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027789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78"/>
          <p:cNvSpPr txBox="1">
            <a:spLocks noGrp="1"/>
          </p:cNvSpPr>
          <p:nvPr>
            <p:ph type="sldNum" sz="quarter" idx="2"/>
          </p:nvPr>
        </p:nvSpPr>
        <p:spPr>
          <a:xfrm>
            <a:off x="11625739" y="6372507"/>
            <a:ext cx="145902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302" name="Shape 80"/>
          <p:cNvSpPr txBox="1">
            <a:spLocks noGrp="1"/>
          </p:cNvSpPr>
          <p:nvPr>
            <p:ph type="body" sz="quarter" idx="1"/>
          </p:nvPr>
        </p:nvSpPr>
        <p:spPr>
          <a:xfrm>
            <a:off x="637880" y="654260"/>
            <a:ext cx="10905302" cy="304501"/>
          </a:xfrm>
          <a:prstGeom prst="rect">
            <a:avLst/>
          </a:prstGeom>
        </p:spPr>
        <p:txBody>
          <a:bodyPr lIns="0" tIns="0" rIns="0" bIns="0"/>
          <a:lstStyle>
            <a:lvl1pPr marL="0" indent="0" defTabSz="676655">
              <a:spcBef>
                <a:spcPts val="0"/>
              </a:spcBef>
              <a:buSzTx/>
              <a:buNone/>
              <a:defRPr sz="2072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Human Modeling - MDP</a:t>
            </a:r>
          </a:p>
        </p:txBody>
      </p:sp>
      <p:sp>
        <p:nvSpPr>
          <p:cNvPr id="303" name="Shape 81"/>
          <p:cNvSpPr txBox="1">
            <a:spLocks noGrp="1"/>
          </p:cNvSpPr>
          <p:nvPr>
            <p:ph type="body" idx="14"/>
          </p:nvPr>
        </p:nvSpPr>
        <p:spPr>
          <a:xfrm>
            <a:off x="650580" y="415427"/>
            <a:ext cx="10905302" cy="15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1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AAC: Human Robot Collaboration and Teamwork in Smart Urban Factory </a:t>
            </a:r>
          </a:p>
        </p:txBody>
      </p:sp>
      <p:pic>
        <p:nvPicPr>
          <p:cNvPr id="304" name="Shape 82" descr="Shape 8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648" y="6107450"/>
            <a:ext cx="1358225" cy="608851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Textfeld 2"/>
          <p:cNvSpPr txBox="1"/>
          <p:nvPr/>
        </p:nvSpPr>
        <p:spPr>
          <a:xfrm>
            <a:off x="11543179" y="6186792"/>
            <a:ext cx="237015" cy="2888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306" name="Textfeld 9"/>
          <p:cNvSpPr txBox="1"/>
          <p:nvPr/>
        </p:nvSpPr>
        <p:spPr>
          <a:xfrm>
            <a:off x="11695579" y="6339192"/>
            <a:ext cx="237015" cy="2888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309" name="Textfeld 5"/>
          <p:cNvSpPr txBox="1"/>
          <p:nvPr/>
        </p:nvSpPr>
        <p:spPr>
          <a:xfrm>
            <a:off x="8453533" y="2260984"/>
            <a:ext cx="153540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7A83C3C-90E7-440B-BB07-A5E94A55D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23" y="1292807"/>
            <a:ext cx="9909110" cy="455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6869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78"/>
          <p:cNvSpPr txBox="1">
            <a:spLocks noGrp="1"/>
          </p:cNvSpPr>
          <p:nvPr>
            <p:ph type="sldNum" sz="quarter" idx="2"/>
          </p:nvPr>
        </p:nvSpPr>
        <p:spPr>
          <a:xfrm>
            <a:off x="11625739" y="6372507"/>
            <a:ext cx="145902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302" name="Shape 80"/>
          <p:cNvSpPr txBox="1">
            <a:spLocks noGrp="1"/>
          </p:cNvSpPr>
          <p:nvPr>
            <p:ph type="body" sz="quarter" idx="1"/>
          </p:nvPr>
        </p:nvSpPr>
        <p:spPr>
          <a:xfrm>
            <a:off x="637880" y="654260"/>
            <a:ext cx="10905302" cy="304501"/>
          </a:xfrm>
          <a:prstGeom prst="rect">
            <a:avLst/>
          </a:prstGeom>
        </p:spPr>
        <p:txBody>
          <a:bodyPr lIns="0" tIns="0" rIns="0" bIns="0"/>
          <a:lstStyle>
            <a:lvl1pPr marL="0" indent="0" defTabSz="676655">
              <a:spcBef>
                <a:spcPts val="0"/>
              </a:spcBef>
              <a:buSzTx/>
              <a:buNone/>
              <a:defRPr sz="2072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Human Modeling - MDP</a:t>
            </a:r>
          </a:p>
        </p:txBody>
      </p:sp>
      <p:sp>
        <p:nvSpPr>
          <p:cNvPr id="303" name="Shape 81"/>
          <p:cNvSpPr txBox="1">
            <a:spLocks noGrp="1"/>
          </p:cNvSpPr>
          <p:nvPr>
            <p:ph type="body" idx="14"/>
          </p:nvPr>
        </p:nvSpPr>
        <p:spPr>
          <a:xfrm>
            <a:off x="650580" y="415427"/>
            <a:ext cx="10905302" cy="15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1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AAC: Human Robot Collaboration and Teamwork in Smart Urban Factory </a:t>
            </a:r>
          </a:p>
        </p:txBody>
      </p:sp>
      <p:pic>
        <p:nvPicPr>
          <p:cNvPr id="304" name="Shape 82" descr="Shape 8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648" y="6107450"/>
            <a:ext cx="1358225" cy="608851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Textfeld 2"/>
          <p:cNvSpPr txBox="1"/>
          <p:nvPr/>
        </p:nvSpPr>
        <p:spPr>
          <a:xfrm>
            <a:off x="11543179" y="6186792"/>
            <a:ext cx="237015" cy="2888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306" name="Textfeld 9"/>
          <p:cNvSpPr txBox="1"/>
          <p:nvPr/>
        </p:nvSpPr>
        <p:spPr>
          <a:xfrm>
            <a:off x="11695579" y="6339192"/>
            <a:ext cx="237015" cy="2888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309" name="Textfeld 5"/>
          <p:cNvSpPr txBox="1"/>
          <p:nvPr/>
        </p:nvSpPr>
        <p:spPr>
          <a:xfrm>
            <a:off x="8453533" y="2260984"/>
            <a:ext cx="153540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7948CCC-031D-4DCE-9299-172F81DA2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71" y="1190276"/>
            <a:ext cx="5994502" cy="4917174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7A951339-7B5E-4FE4-884B-8BFDFA02D2F8}"/>
              </a:ext>
            </a:extLst>
          </p:cNvPr>
          <p:cNvSpPr/>
          <p:nvPr/>
        </p:nvSpPr>
        <p:spPr>
          <a:xfrm>
            <a:off x="6274340" y="5262664"/>
            <a:ext cx="1507788" cy="486383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spc="0" normalizeH="0" baseline="0">
              <a:ln>
                <a:noFill/>
              </a:ln>
              <a:solidFill>
                <a:srgbClr val="EAE6DD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950649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DEMO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6417636" cy="4382526"/>
          </a:xfrm>
          <a:prstGeom prst="rect">
            <a:avLst/>
          </a:prstGeom>
        </p:spPr>
        <p:txBody>
          <a:bodyPr/>
          <a:lstStyle>
            <a:lvl1pPr>
              <a:defRPr sz="7200" b="1"/>
            </a:lvl1pPr>
          </a:lstStyle>
          <a:p>
            <a:r>
              <a:rPr dirty="0"/>
              <a:t>DEMO</a:t>
            </a:r>
          </a:p>
        </p:txBody>
      </p:sp>
      <p:sp>
        <p:nvSpPr>
          <p:cNvPr id="3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3071C73-D2FD-4EDE-9564-1BE4F0176D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018" y="734312"/>
            <a:ext cx="7466431" cy="4669641"/>
          </a:xfrm>
          <a:prstGeom prst="rect">
            <a:avLst/>
          </a:prstGeom>
        </p:spPr>
      </p:pic>
      <p:sp>
        <p:nvSpPr>
          <p:cNvPr id="7" name="DEMO">
            <a:extLst>
              <a:ext uri="{FF2B5EF4-FFF2-40B4-BE49-F238E27FC236}">
                <a16:creationId xmlns:a16="http://schemas.microsoft.com/office/drawing/2014/main" id="{423D20D5-01F7-421E-A335-1EFFF164CF27}"/>
              </a:ext>
            </a:extLst>
          </p:cNvPr>
          <p:cNvSpPr txBox="1">
            <a:spLocks/>
          </p:cNvSpPr>
          <p:nvPr/>
        </p:nvSpPr>
        <p:spPr>
          <a:xfrm>
            <a:off x="838200" y="3394953"/>
            <a:ext cx="6417636" cy="1012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pa Sans"/>
                <a:ea typeface="Ropa Sans"/>
                <a:cs typeface="Ropa Sans"/>
                <a:sym typeface="Ropa Sans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pa Sans"/>
                <a:ea typeface="Ropa Sans"/>
                <a:cs typeface="Ropa Sans"/>
                <a:sym typeface="Ropa Sans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pa Sans"/>
                <a:ea typeface="Ropa Sans"/>
                <a:cs typeface="Ropa Sans"/>
                <a:sym typeface="Ropa Sans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pa Sans"/>
                <a:ea typeface="Ropa Sans"/>
                <a:cs typeface="Ropa Sans"/>
                <a:sym typeface="Ropa Sans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pa Sans"/>
                <a:ea typeface="Ropa Sans"/>
                <a:cs typeface="Ropa Sans"/>
                <a:sym typeface="Ropa Sans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pa Sans"/>
                <a:ea typeface="Ropa Sans"/>
                <a:cs typeface="Ropa Sans"/>
                <a:sym typeface="Ropa Sans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pa Sans"/>
                <a:ea typeface="Ropa Sans"/>
                <a:cs typeface="Ropa Sans"/>
                <a:sym typeface="Ropa Sans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pa Sans"/>
                <a:ea typeface="Ropa Sans"/>
                <a:cs typeface="Ropa Sans"/>
                <a:sym typeface="Ropa Sans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pa Sans"/>
                <a:ea typeface="Ropa Sans"/>
                <a:cs typeface="Ropa Sans"/>
                <a:sym typeface="Ropa Sans"/>
              </a:defRPr>
            </a:lvl9pPr>
          </a:lstStyle>
          <a:p>
            <a:pPr hangingPunct="1"/>
            <a:r>
              <a:rPr lang="de-DE" sz="2000" dirty="0"/>
              <a:t>1. </a:t>
            </a:r>
            <a:r>
              <a:rPr lang="de-DE" sz="2000" dirty="0" err="1"/>
              <a:t>Evaluating</a:t>
            </a:r>
            <a:r>
              <a:rPr lang="de-DE" sz="2000" dirty="0"/>
              <a:t> Human</a:t>
            </a:r>
          </a:p>
        </p:txBody>
      </p:sp>
      <p:sp>
        <p:nvSpPr>
          <p:cNvPr id="8" name="DEMO">
            <a:extLst>
              <a:ext uri="{FF2B5EF4-FFF2-40B4-BE49-F238E27FC236}">
                <a16:creationId xmlns:a16="http://schemas.microsoft.com/office/drawing/2014/main" id="{72E94D48-7695-4827-A820-466B2FD87588}"/>
              </a:ext>
            </a:extLst>
          </p:cNvPr>
          <p:cNvSpPr txBox="1">
            <a:spLocks/>
          </p:cNvSpPr>
          <p:nvPr/>
        </p:nvSpPr>
        <p:spPr>
          <a:xfrm>
            <a:off x="838200" y="4561567"/>
            <a:ext cx="6417636" cy="1012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pa Sans"/>
                <a:ea typeface="Ropa Sans"/>
                <a:cs typeface="Ropa Sans"/>
                <a:sym typeface="Ropa Sans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pa Sans"/>
                <a:ea typeface="Ropa Sans"/>
                <a:cs typeface="Ropa Sans"/>
                <a:sym typeface="Ropa Sans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pa Sans"/>
                <a:ea typeface="Ropa Sans"/>
                <a:cs typeface="Ropa Sans"/>
                <a:sym typeface="Ropa Sans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pa Sans"/>
                <a:ea typeface="Ropa Sans"/>
                <a:cs typeface="Ropa Sans"/>
                <a:sym typeface="Ropa Sans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pa Sans"/>
                <a:ea typeface="Ropa Sans"/>
                <a:cs typeface="Ropa Sans"/>
                <a:sym typeface="Ropa Sans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pa Sans"/>
                <a:ea typeface="Ropa Sans"/>
                <a:cs typeface="Ropa Sans"/>
                <a:sym typeface="Ropa Sans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pa Sans"/>
                <a:ea typeface="Ropa Sans"/>
                <a:cs typeface="Ropa Sans"/>
                <a:sym typeface="Ropa Sans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pa Sans"/>
                <a:ea typeface="Ropa Sans"/>
                <a:cs typeface="Ropa Sans"/>
                <a:sym typeface="Ropa Sans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282828"/>
                </a:solidFill>
                <a:uFillTx/>
                <a:latin typeface="Ropa Sans"/>
                <a:ea typeface="Ropa Sans"/>
                <a:cs typeface="Ropa Sans"/>
                <a:sym typeface="Ropa Sans"/>
              </a:defRPr>
            </a:lvl9pPr>
          </a:lstStyle>
          <a:p>
            <a:pPr hangingPunct="1"/>
            <a:r>
              <a:rPr lang="de-DE" sz="2000" dirty="0"/>
              <a:t>2. </a:t>
            </a:r>
            <a:r>
              <a:rPr lang="de-DE" sz="2000" dirty="0" err="1"/>
              <a:t>Tired</a:t>
            </a:r>
            <a:r>
              <a:rPr lang="de-DE" sz="2000" dirty="0"/>
              <a:t> Human</a:t>
            </a:r>
          </a:p>
        </p:txBody>
      </p:sp>
      <p:pic>
        <p:nvPicPr>
          <p:cNvPr id="5" name="warn_robot_grasp_2">
            <a:hlinkClick r:id="" action="ppaction://media"/>
            <a:extLst>
              <a:ext uri="{FF2B5EF4-FFF2-40B4-BE49-F238E27FC236}">
                <a16:creationId xmlns:a16="http://schemas.microsoft.com/office/drawing/2014/main" id="{57C9B03A-5B54-411E-83F8-48A6865A05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52613" y="10466961"/>
            <a:ext cx="1792322" cy="112020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Shape 675" descr="Shape 67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68487" y="6005371"/>
            <a:ext cx="1068301" cy="660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Shape 676" descr="Shape 67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10524" y="5932692"/>
            <a:ext cx="1068301" cy="78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Shape 677" descr="Shape 67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38122" y="6143973"/>
            <a:ext cx="1815505" cy="383401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Shape 678"/>
          <p:cNvSpPr/>
          <p:nvPr/>
        </p:nvSpPr>
        <p:spPr>
          <a:xfrm>
            <a:off x="-106151" y="2599102"/>
            <a:ext cx="12450601" cy="57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13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B3A486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26" name="Shape 679"/>
          <p:cNvSpPr/>
          <p:nvPr/>
        </p:nvSpPr>
        <p:spPr>
          <a:xfrm>
            <a:off x="-106151" y="3565102"/>
            <a:ext cx="12450601" cy="57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13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B3A486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329" name="Shape 680"/>
          <p:cNvGrpSpPr/>
          <p:nvPr/>
        </p:nvGrpSpPr>
        <p:grpSpPr>
          <a:xfrm>
            <a:off x="0" y="2657002"/>
            <a:ext cx="12192000" cy="908101"/>
            <a:chOff x="0" y="0"/>
            <a:chExt cx="12192000" cy="908099"/>
          </a:xfrm>
        </p:grpSpPr>
        <p:sp>
          <p:nvSpPr>
            <p:cNvPr id="327" name="Rectangle"/>
            <p:cNvSpPr/>
            <p:nvPr/>
          </p:nvSpPr>
          <p:spPr>
            <a:xfrm>
              <a:off x="0" y="0"/>
              <a:ext cx="12192000" cy="908100"/>
            </a:xfrm>
            <a:prstGeom prst="rect">
              <a:avLst/>
            </a:prstGeom>
            <a:solidFill>
              <a:srgbClr val="EAE6D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15000"/>
                </a:lnSpc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28" name="Thank you for your interest!"/>
            <p:cNvSpPr txBox="1"/>
            <p:nvPr/>
          </p:nvSpPr>
          <p:spPr>
            <a:xfrm>
              <a:off x="0" y="0"/>
              <a:ext cx="12192000" cy="688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>
              <a:lvl1pPr algn="ctr">
                <a:lnSpc>
                  <a:spcPct val="115000"/>
                </a:lnSpc>
                <a:defRPr sz="4000" i="1">
                  <a:solidFill>
                    <a:srgbClr val="5B4F37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Thank you for your interest!</a:t>
              </a:r>
            </a:p>
          </p:txBody>
        </p:sp>
      </p:grpSp>
      <p:pic>
        <p:nvPicPr>
          <p:cNvPr id="330" name="Shape 681" descr="Shape 68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1648" y="6031250"/>
            <a:ext cx="1358225" cy="6088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hallen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Challenges </a:t>
            </a:r>
          </a:p>
        </p:txBody>
      </p:sp>
      <p:sp>
        <p:nvSpPr>
          <p:cNvPr id="315" name="Poor documentation of MORSE for simulating our Human and Robo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Poor documentation of MORSE for simulating our Human and Robot</a:t>
            </a:r>
          </a:p>
          <a:p>
            <a:pPr lvl="1"/>
            <a:r>
              <a:rPr dirty="0"/>
              <a:t>Overwriting MORSE functions and overlaying ROS services for MORSE </a:t>
            </a:r>
          </a:p>
          <a:p>
            <a:r>
              <a:rPr dirty="0"/>
              <a:t>Not enough resource for writing model for MDP and running it with no Belief interfere </a:t>
            </a:r>
          </a:p>
          <a:p>
            <a:r>
              <a:rPr dirty="0"/>
              <a:t>SPARK for observation</a:t>
            </a:r>
          </a:p>
          <a:p>
            <a:pPr lvl="1"/>
            <a:r>
              <a:rPr dirty="0"/>
              <a:t>Problems in installation (no support for MORSE)</a:t>
            </a:r>
          </a:p>
          <a:p>
            <a:pPr lvl="1"/>
            <a:r>
              <a:rPr dirty="0"/>
              <a:t>Workaround with binary overview for observations </a:t>
            </a:r>
          </a:p>
          <a:p>
            <a:r>
              <a:rPr dirty="0"/>
              <a:t>Integration</a:t>
            </a:r>
          </a:p>
          <a:p>
            <a:pPr lvl="1"/>
            <a:r>
              <a:rPr dirty="0"/>
              <a:t>Adding web sockets </a:t>
            </a:r>
          </a:p>
          <a:p>
            <a:pPr lvl="1"/>
            <a:r>
              <a:rPr dirty="0"/>
              <a:t>No available ROS package for our models (POMDP/MDP)</a:t>
            </a:r>
          </a:p>
          <a:p>
            <a:r>
              <a:rPr dirty="0"/>
              <a:t> </a:t>
            </a:r>
            <a:r>
              <a:rPr dirty="0" err="1"/>
              <a:t>Synchronisation</a:t>
            </a:r>
            <a:r>
              <a:rPr dirty="0"/>
              <a:t> problem </a:t>
            </a:r>
          </a:p>
          <a:p>
            <a:pPr lvl="1"/>
            <a:r>
              <a:rPr dirty="0"/>
              <a:t>Two independent models and difficulties in adding interruptions in between actions </a:t>
            </a:r>
          </a:p>
        </p:txBody>
      </p:sp>
      <p:sp>
        <p:nvSpPr>
          <p:cNvPr id="3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78"/>
          <p:cNvSpPr txBox="1">
            <a:spLocks noGrp="1"/>
          </p:cNvSpPr>
          <p:nvPr>
            <p:ph type="sldNum" sz="quarter" idx="2"/>
          </p:nvPr>
        </p:nvSpPr>
        <p:spPr>
          <a:xfrm>
            <a:off x="11635189" y="6372507"/>
            <a:ext cx="127001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13" name="Shape 79"/>
          <p:cNvSpPr txBox="1">
            <a:spLocks noGrp="1"/>
          </p:cNvSpPr>
          <p:nvPr>
            <p:ph type="body" idx="1"/>
          </p:nvPr>
        </p:nvSpPr>
        <p:spPr>
          <a:xfrm>
            <a:off x="650580" y="1278220"/>
            <a:ext cx="10865102" cy="5024701"/>
          </a:xfrm>
          <a:prstGeom prst="rect">
            <a:avLst/>
          </a:prstGeom>
        </p:spPr>
        <p:txBody>
          <a:bodyPr lIns="45699" tIns="45699" rIns="45699" bIns="45699"/>
          <a:lstStyle/>
          <a:p>
            <a:pPr>
              <a:lnSpc>
                <a:spcPct val="115000"/>
              </a:lnSpc>
              <a:spcBef>
                <a:spcPts val="0"/>
              </a:spcBef>
              <a:buSzPct val="100000"/>
              <a:buFont typeface="Trebuchet MS"/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 Motivation</a:t>
            </a:r>
          </a:p>
          <a:p>
            <a:pPr>
              <a:lnSpc>
                <a:spcPct val="115000"/>
              </a:lnSpc>
              <a:spcBef>
                <a:spcPts val="0"/>
              </a:spcBef>
              <a:buSzPct val="100000"/>
              <a:buFont typeface="Trebuchet MS"/>
              <a:defRPr sz="2400"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  <a:p>
            <a:pPr>
              <a:lnSpc>
                <a:spcPct val="115000"/>
              </a:lnSpc>
              <a:spcBef>
                <a:spcPts val="0"/>
              </a:spcBef>
              <a:buSzPct val="100000"/>
              <a:buFont typeface="Trebuchet MS"/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 Problem definition</a:t>
            </a:r>
          </a:p>
          <a:p>
            <a:pPr>
              <a:lnSpc>
                <a:spcPct val="115000"/>
              </a:lnSpc>
              <a:spcBef>
                <a:spcPts val="0"/>
              </a:spcBef>
              <a:buSzPct val="100000"/>
              <a:buFont typeface="Trebuchet MS"/>
              <a:defRPr sz="2400"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  <a:p>
            <a:pPr>
              <a:lnSpc>
                <a:spcPct val="115000"/>
              </a:lnSpc>
              <a:spcBef>
                <a:spcPts val="0"/>
              </a:spcBef>
              <a:buSzPct val="100000"/>
              <a:buFont typeface="Trebuchet MS"/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 Architecture</a:t>
            </a:r>
          </a:p>
          <a:p>
            <a:pPr>
              <a:lnSpc>
                <a:spcPct val="115000"/>
              </a:lnSpc>
              <a:spcBef>
                <a:spcPts val="0"/>
              </a:spcBef>
              <a:buSzPct val="100000"/>
              <a:buFont typeface="Trebuchet MS"/>
              <a:defRPr sz="2400"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  <a:p>
            <a:pPr>
              <a:lnSpc>
                <a:spcPct val="115000"/>
              </a:lnSpc>
              <a:spcBef>
                <a:spcPts val="0"/>
              </a:spcBef>
              <a:buSzPct val="100000"/>
              <a:buFont typeface="Trebuchet MS"/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 MDP/POMDP model</a:t>
            </a:r>
          </a:p>
          <a:p>
            <a:pPr>
              <a:lnSpc>
                <a:spcPct val="115000"/>
              </a:lnSpc>
              <a:spcBef>
                <a:spcPts val="0"/>
              </a:spcBef>
              <a:buSzPct val="100000"/>
              <a:buFont typeface="Trebuchet MS"/>
              <a:defRPr sz="2400"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  <a:p>
            <a:pPr>
              <a:lnSpc>
                <a:spcPct val="115000"/>
              </a:lnSpc>
              <a:spcBef>
                <a:spcPts val="0"/>
              </a:spcBef>
              <a:buSzPct val="100000"/>
              <a:buFont typeface="Trebuchet MS"/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 Demo</a:t>
            </a:r>
            <a:endParaRPr lang="de-DE" dirty="0"/>
          </a:p>
          <a:p>
            <a:pPr>
              <a:lnSpc>
                <a:spcPct val="115000"/>
              </a:lnSpc>
              <a:spcBef>
                <a:spcPts val="0"/>
              </a:spcBef>
              <a:buSzPct val="100000"/>
              <a:buFont typeface="Trebuchet MS"/>
              <a:defRPr sz="2400">
                <a:latin typeface="Calibri"/>
                <a:ea typeface="Calibri"/>
                <a:cs typeface="Calibri"/>
                <a:sym typeface="Calibri"/>
              </a:defRPr>
            </a:pPr>
            <a:endParaRPr lang="de-DE" dirty="0"/>
          </a:p>
          <a:p>
            <a:pPr>
              <a:lnSpc>
                <a:spcPct val="115000"/>
              </a:lnSpc>
              <a:spcBef>
                <a:spcPts val="0"/>
              </a:spcBef>
              <a:buSzPct val="100000"/>
              <a:buFont typeface="Trebuchet MS"/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rPr lang="de-DE" dirty="0"/>
              <a:t>(</a:t>
            </a:r>
            <a:r>
              <a:rPr lang="de-DE" dirty="0" err="1"/>
              <a:t>if</a:t>
            </a:r>
            <a:r>
              <a:rPr lang="de-DE" dirty="0"/>
              <a:t> time </a:t>
            </a:r>
            <a:r>
              <a:rPr lang="de-DE" dirty="0" err="1"/>
              <a:t>left</a:t>
            </a:r>
            <a:r>
              <a:rPr lang="de-DE" dirty="0"/>
              <a:t>: </a:t>
            </a:r>
            <a:r>
              <a:rPr lang="de-DE" dirty="0" err="1"/>
              <a:t>Challenges</a:t>
            </a:r>
            <a:r>
              <a:rPr lang="de-DE" dirty="0"/>
              <a:t>)</a:t>
            </a:r>
            <a:endParaRPr dirty="0"/>
          </a:p>
        </p:txBody>
      </p:sp>
      <p:sp>
        <p:nvSpPr>
          <p:cNvPr id="114" name="Shape 80"/>
          <p:cNvSpPr txBox="1">
            <a:spLocks noGrp="1"/>
          </p:cNvSpPr>
          <p:nvPr>
            <p:ph type="body" idx="13"/>
          </p:nvPr>
        </p:nvSpPr>
        <p:spPr>
          <a:xfrm>
            <a:off x="637880" y="654260"/>
            <a:ext cx="10905302" cy="30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marL="0" indent="0" defTabSz="722376">
              <a:spcBef>
                <a:spcPts val="0"/>
              </a:spcBef>
              <a:buClrTx/>
              <a:buSzTx/>
              <a:buFontTx/>
              <a:buNone/>
              <a:defRPr sz="2054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Agenda</a:t>
            </a:r>
          </a:p>
        </p:txBody>
      </p:sp>
      <p:sp>
        <p:nvSpPr>
          <p:cNvPr id="115" name="Shape 81"/>
          <p:cNvSpPr txBox="1">
            <a:spLocks noGrp="1"/>
          </p:cNvSpPr>
          <p:nvPr>
            <p:ph type="body" idx="14"/>
          </p:nvPr>
        </p:nvSpPr>
        <p:spPr>
          <a:xfrm>
            <a:off x="650580" y="415427"/>
            <a:ext cx="10905302" cy="15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1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AAC: Human Robot Collaboration and Teamwork in Smart Urban Factory </a:t>
            </a:r>
          </a:p>
        </p:txBody>
      </p:sp>
      <p:pic>
        <p:nvPicPr>
          <p:cNvPr id="116" name="Shape 82" descr="Shape 8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648" y="6107450"/>
            <a:ext cx="1358225" cy="608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09623" y="1922426"/>
            <a:ext cx="3300705" cy="33997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78"/>
          <p:cNvSpPr txBox="1">
            <a:spLocks noGrp="1"/>
          </p:cNvSpPr>
          <p:nvPr>
            <p:ph type="sldNum" sz="quarter" idx="2"/>
          </p:nvPr>
        </p:nvSpPr>
        <p:spPr>
          <a:xfrm>
            <a:off x="11635189" y="6372507"/>
            <a:ext cx="127001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20" name="Shape 79"/>
          <p:cNvSpPr txBox="1">
            <a:spLocks noGrp="1"/>
          </p:cNvSpPr>
          <p:nvPr>
            <p:ph type="body" idx="1"/>
          </p:nvPr>
        </p:nvSpPr>
        <p:spPr>
          <a:xfrm>
            <a:off x="650580" y="1278220"/>
            <a:ext cx="10865102" cy="5024701"/>
          </a:xfrm>
          <a:prstGeom prst="rect">
            <a:avLst/>
          </a:prstGeom>
        </p:spPr>
        <p:txBody>
          <a:bodyPr lIns="45699" tIns="45699" rIns="45699" bIns="45699"/>
          <a:lstStyle/>
          <a:p>
            <a:pPr>
              <a:lnSpc>
                <a:spcPct val="115000"/>
              </a:lnSpc>
              <a:spcBef>
                <a:spcPts val="0"/>
              </a:spcBef>
              <a:buSzPct val="100000"/>
              <a:buFont typeface="Trebuchet MS"/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Human-Robot-Collaboration biggest part in Industry 4.0</a:t>
            </a:r>
          </a:p>
          <a:p>
            <a:pPr>
              <a:lnSpc>
                <a:spcPct val="115000"/>
              </a:lnSpc>
              <a:spcBef>
                <a:spcPts val="0"/>
              </a:spcBef>
              <a:buSzPct val="100000"/>
              <a:buFont typeface="Trebuchet MS"/>
              <a:defRPr sz="24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>
              <a:lnSpc>
                <a:spcPct val="115000"/>
              </a:lnSpc>
              <a:spcBef>
                <a:spcPts val="0"/>
              </a:spcBef>
              <a:buSzPct val="100000"/>
              <a:buFont typeface="Trebuchet MS"/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Human will be replaced more and more with robots</a:t>
            </a:r>
            <a:br/>
            <a:r>
              <a:t>in industrial production</a:t>
            </a:r>
          </a:p>
          <a:p>
            <a:pPr>
              <a:lnSpc>
                <a:spcPct val="115000"/>
              </a:lnSpc>
              <a:spcBef>
                <a:spcPts val="0"/>
              </a:spcBef>
              <a:buSzPct val="100000"/>
              <a:buFont typeface="Trebuchet MS"/>
              <a:defRPr sz="24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>
              <a:lnSpc>
                <a:spcPct val="115000"/>
              </a:lnSpc>
              <a:spcBef>
                <a:spcPts val="0"/>
              </a:spcBef>
              <a:buSzPct val="100000"/>
              <a:buFont typeface="Trebuchet MS"/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 Advantages Robot:</a:t>
            </a:r>
            <a:br/>
            <a:r>
              <a:t> precise, fast, monotonous, repetitive work</a:t>
            </a:r>
          </a:p>
          <a:p>
            <a:pPr>
              <a:lnSpc>
                <a:spcPct val="115000"/>
              </a:lnSpc>
              <a:spcBef>
                <a:spcPts val="0"/>
              </a:spcBef>
              <a:buSzPct val="100000"/>
              <a:buFont typeface="Trebuchet MS"/>
              <a:defRPr sz="24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>
              <a:lnSpc>
                <a:spcPct val="115000"/>
              </a:lnSpc>
              <a:spcBef>
                <a:spcPts val="0"/>
              </a:spcBef>
              <a:buSzPct val="100000"/>
              <a:buFont typeface="Trebuchet MS"/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t>Human-Robot-Collaboration is a future branch</a:t>
            </a:r>
          </a:p>
        </p:txBody>
      </p:sp>
      <p:sp>
        <p:nvSpPr>
          <p:cNvPr id="121" name="Shape 80"/>
          <p:cNvSpPr txBox="1">
            <a:spLocks noGrp="1"/>
          </p:cNvSpPr>
          <p:nvPr>
            <p:ph type="body" idx="13"/>
          </p:nvPr>
        </p:nvSpPr>
        <p:spPr>
          <a:xfrm>
            <a:off x="637880" y="654260"/>
            <a:ext cx="10905302" cy="30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marL="0" indent="0" defTabSz="722376">
              <a:spcBef>
                <a:spcPts val="0"/>
              </a:spcBef>
              <a:buClrTx/>
              <a:buSzTx/>
              <a:buFontTx/>
              <a:buNone/>
              <a:defRPr sz="2054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Motivation</a:t>
            </a:r>
          </a:p>
        </p:txBody>
      </p:sp>
      <p:sp>
        <p:nvSpPr>
          <p:cNvPr id="122" name="Shape 81"/>
          <p:cNvSpPr txBox="1">
            <a:spLocks noGrp="1"/>
          </p:cNvSpPr>
          <p:nvPr>
            <p:ph type="body" idx="14"/>
          </p:nvPr>
        </p:nvSpPr>
        <p:spPr>
          <a:xfrm>
            <a:off x="650580" y="415427"/>
            <a:ext cx="10905302" cy="15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1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AAC: Human Robot Collaboration and Teamwork in Smart Urban Factory </a:t>
            </a:r>
          </a:p>
        </p:txBody>
      </p:sp>
      <p:pic>
        <p:nvPicPr>
          <p:cNvPr id="123" name="Shape 82" descr="Shape 8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648" y="6107450"/>
            <a:ext cx="1358225" cy="608851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Textfeld 2"/>
          <p:cNvSpPr txBox="1"/>
          <p:nvPr/>
        </p:nvSpPr>
        <p:spPr>
          <a:xfrm>
            <a:off x="11543179" y="6186792"/>
            <a:ext cx="237015" cy="2888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3</a:t>
            </a:r>
          </a:p>
        </p:txBody>
      </p:sp>
      <p:pic>
        <p:nvPicPr>
          <p:cNvPr id="125" name="Grafik 4" descr="Grafik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27444" y="1359808"/>
            <a:ext cx="2952751" cy="2019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95906" y="3445514"/>
            <a:ext cx="4850314" cy="23278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78"/>
          <p:cNvSpPr txBox="1">
            <a:spLocks noGrp="1"/>
          </p:cNvSpPr>
          <p:nvPr>
            <p:ph type="sldNum" sz="quarter" idx="2"/>
          </p:nvPr>
        </p:nvSpPr>
        <p:spPr>
          <a:xfrm>
            <a:off x="11635189" y="6372507"/>
            <a:ext cx="127001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29" name="Shape 79"/>
          <p:cNvSpPr txBox="1">
            <a:spLocks noGrp="1"/>
          </p:cNvSpPr>
          <p:nvPr>
            <p:ph type="body" idx="1"/>
          </p:nvPr>
        </p:nvSpPr>
        <p:spPr>
          <a:xfrm>
            <a:off x="650580" y="1278220"/>
            <a:ext cx="10865102" cy="5024701"/>
          </a:xfrm>
          <a:prstGeom prst="rect">
            <a:avLst/>
          </a:prstGeom>
        </p:spPr>
        <p:txBody>
          <a:bodyPr lIns="45699" tIns="45699" rIns="45699" bIns="45699" anchor="ctr"/>
          <a:lstStyle/>
          <a:p>
            <a:pPr>
              <a:lnSpc>
                <a:spcPct val="115000"/>
              </a:lnSpc>
              <a:spcBef>
                <a:spcPts val="0"/>
              </a:spcBef>
              <a:buSzPct val="100000"/>
              <a:buFont typeface="Trebuchet MS"/>
              <a:defRPr sz="2400"/>
            </a:pPr>
            <a:r>
              <a:t>Development of an interface to generate decisions according to the object parameters </a:t>
            </a:r>
          </a:p>
          <a:p>
            <a:pPr>
              <a:lnSpc>
                <a:spcPct val="115000"/>
              </a:lnSpc>
              <a:spcBef>
                <a:spcPts val="0"/>
              </a:spcBef>
              <a:buSzPct val="100000"/>
              <a:buFont typeface="Trebuchet MS"/>
              <a:defRPr sz="2400"/>
            </a:pPr>
            <a:endParaRPr/>
          </a:p>
          <a:p>
            <a:pPr>
              <a:lnSpc>
                <a:spcPct val="115000"/>
              </a:lnSpc>
              <a:spcBef>
                <a:spcPts val="0"/>
              </a:spcBef>
              <a:buSzPct val="100000"/>
              <a:buFont typeface="Trebuchet MS"/>
              <a:defRPr sz="2400"/>
            </a:pPr>
            <a:r>
              <a:t>Animating and Modelling Human, Robot using MORSE</a:t>
            </a:r>
          </a:p>
          <a:p>
            <a:pPr>
              <a:lnSpc>
                <a:spcPct val="115000"/>
              </a:lnSpc>
              <a:spcBef>
                <a:spcPts val="0"/>
              </a:spcBef>
              <a:buSzPct val="100000"/>
              <a:buFont typeface="Trebuchet MS"/>
              <a:defRPr sz="2400"/>
            </a:pPr>
            <a:endParaRPr/>
          </a:p>
          <a:p>
            <a:pPr>
              <a:lnSpc>
                <a:spcPct val="115000"/>
              </a:lnSpc>
              <a:spcBef>
                <a:spcPts val="0"/>
              </a:spcBef>
              <a:buSzPct val="100000"/>
              <a:buFont typeface="Trebuchet MS"/>
              <a:defRPr sz="2400"/>
            </a:pPr>
            <a:r>
              <a:t>Defining states and actions for Human using MDP (Markov Decision Process)</a:t>
            </a:r>
          </a:p>
          <a:p>
            <a:pPr>
              <a:lnSpc>
                <a:spcPct val="115000"/>
              </a:lnSpc>
              <a:spcBef>
                <a:spcPts val="0"/>
              </a:spcBef>
              <a:buSzPct val="100000"/>
              <a:buFont typeface="Trebuchet MS"/>
              <a:defRPr sz="2400"/>
            </a:pPr>
            <a:endParaRPr/>
          </a:p>
          <a:p>
            <a:pPr>
              <a:lnSpc>
                <a:spcPct val="115000"/>
              </a:lnSpc>
              <a:spcBef>
                <a:spcPts val="0"/>
              </a:spcBef>
              <a:buSzPct val="100000"/>
              <a:buFont typeface="Trebuchet MS"/>
              <a:defRPr sz="2400"/>
            </a:pPr>
            <a:r>
              <a:t>Robot decision making and collaboration with Human using POMDP (Partially Observable Markov Decision Process) </a:t>
            </a:r>
          </a:p>
        </p:txBody>
      </p:sp>
      <p:sp>
        <p:nvSpPr>
          <p:cNvPr id="130" name="Shape 80"/>
          <p:cNvSpPr txBox="1">
            <a:spLocks noGrp="1"/>
          </p:cNvSpPr>
          <p:nvPr>
            <p:ph type="body" idx="13"/>
          </p:nvPr>
        </p:nvSpPr>
        <p:spPr>
          <a:xfrm>
            <a:off x="637880" y="654260"/>
            <a:ext cx="10905302" cy="30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marL="0" indent="0" defTabSz="676655">
              <a:spcBef>
                <a:spcPts val="0"/>
              </a:spcBef>
              <a:buClrTx/>
              <a:buSzTx/>
              <a:buFontTx/>
              <a:buNone/>
              <a:defRPr sz="2072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Problem definition</a:t>
            </a:r>
          </a:p>
        </p:txBody>
      </p:sp>
      <p:sp>
        <p:nvSpPr>
          <p:cNvPr id="131" name="Shape 81"/>
          <p:cNvSpPr txBox="1">
            <a:spLocks noGrp="1"/>
          </p:cNvSpPr>
          <p:nvPr>
            <p:ph type="body" idx="14"/>
          </p:nvPr>
        </p:nvSpPr>
        <p:spPr>
          <a:xfrm>
            <a:off x="650580" y="415427"/>
            <a:ext cx="10905302" cy="15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1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AAC: Human Robot Collaboration and Teamwork in Smart Urban Factory </a:t>
            </a:r>
          </a:p>
        </p:txBody>
      </p:sp>
      <p:pic>
        <p:nvPicPr>
          <p:cNvPr id="132" name="Shape 82" descr="Shape 8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648" y="6107450"/>
            <a:ext cx="1358225" cy="608851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Textfeld 2"/>
          <p:cNvSpPr txBox="1"/>
          <p:nvPr/>
        </p:nvSpPr>
        <p:spPr>
          <a:xfrm>
            <a:off x="11543179" y="6186792"/>
            <a:ext cx="237015" cy="2888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134" name="Textfeld 9"/>
          <p:cNvSpPr txBox="1"/>
          <p:nvPr/>
        </p:nvSpPr>
        <p:spPr>
          <a:xfrm>
            <a:off x="11695579" y="6339192"/>
            <a:ext cx="237015" cy="2888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4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78"/>
          <p:cNvSpPr txBox="1">
            <a:spLocks noGrp="1"/>
          </p:cNvSpPr>
          <p:nvPr>
            <p:ph type="sldNum" sz="quarter" idx="2"/>
          </p:nvPr>
        </p:nvSpPr>
        <p:spPr>
          <a:xfrm>
            <a:off x="11635189" y="6372507"/>
            <a:ext cx="127001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37" name="Shape 80"/>
          <p:cNvSpPr txBox="1">
            <a:spLocks noGrp="1"/>
          </p:cNvSpPr>
          <p:nvPr>
            <p:ph type="body" sz="quarter" idx="1"/>
          </p:nvPr>
        </p:nvSpPr>
        <p:spPr>
          <a:xfrm>
            <a:off x="637880" y="654260"/>
            <a:ext cx="10905302" cy="304501"/>
          </a:xfrm>
          <a:prstGeom prst="rect">
            <a:avLst/>
          </a:prstGeom>
        </p:spPr>
        <p:txBody>
          <a:bodyPr lIns="0" tIns="0" rIns="0" bIns="0"/>
          <a:lstStyle>
            <a:lvl1pPr marL="0" indent="0" defTabSz="676655">
              <a:spcBef>
                <a:spcPts val="0"/>
              </a:spcBef>
              <a:buSzTx/>
              <a:buNone/>
              <a:defRPr sz="2072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General architecture</a:t>
            </a:r>
          </a:p>
        </p:txBody>
      </p:sp>
      <p:sp>
        <p:nvSpPr>
          <p:cNvPr id="138" name="Shape 81"/>
          <p:cNvSpPr txBox="1">
            <a:spLocks noGrp="1"/>
          </p:cNvSpPr>
          <p:nvPr>
            <p:ph type="body" idx="14"/>
          </p:nvPr>
        </p:nvSpPr>
        <p:spPr>
          <a:xfrm>
            <a:off x="650580" y="415427"/>
            <a:ext cx="10905302" cy="15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1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AAC: Human Robot Collaboration and Teamwork in Smart Urban Factory </a:t>
            </a:r>
          </a:p>
        </p:txBody>
      </p:sp>
      <p:pic>
        <p:nvPicPr>
          <p:cNvPr id="139" name="Shape 82" descr="Shape 8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648" y="6107450"/>
            <a:ext cx="1358225" cy="608851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Textfeld 2"/>
          <p:cNvSpPr txBox="1"/>
          <p:nvPr/>
        </p:nvSpPr>
        <p:spPr>
          <a:xfrm>
            <a:off x="11543179" y="6186792"/>
            <a:ext cx="237015" cy="2888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141" name="Textfeld 9"/>
          <p:cNvSpPr txBox="1"/>
          <p:nvPr/>
        </p:nvSpPr>
        <p:spPr>
          <a:xfrm>
            <a:off x="11695579" y="6339192"/>
            <a:ext cx="237015" cy="2888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4</a:t>
            </a:r>
          </a:p>
        </p:txBody>
      </p:sp>
      <p:pic>
        <p:nvPicPr>
          <p:cNvPr id="142" name="Grafik 3" descr="Grafik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9873" y="1262018"/>
            <a:ext cx="7812504" cy="4807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78"/>
          <p:cNvSpPr txBox="1">
            <a:spLocks noGrp="1"/>
          </p:cNvSpPr>
          <p:nvPr>
            <p:ph type="sldNum" sz="quarter" idx="2"/>
          </p:nvPr>
        </p:nvSpPr>
        <p:spPr>
          <a:xfrm>
            <a:off x="11635189" y="6372507"/>
            <a:ext cx="127001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45" name="Shape 80"/>
          <p:cNvSpPr txBox="1">
            <a:spLocks noGrp="1"/>
          </p:cNvSpPr>
          <p:nvPr>
            <p:ph type="body" sz="quarter" idx="1"/>
          </p:nvPr>
        </p:nvSpPr>
        <p:spPr>
          <a:xfrm>
            <a:off x="637880" y="654260"/>
            <a:ext cx="10905302" cy="304501"/>
          </a:xfrm>
          <a:prstGeom prst="rect">
            <a:avLst/>
          </a:prstGeom>
        </p:spPr>
        <p:txBody>
          <a:bodyPr lIns="0" tIns="0" rIns="0" bIns="0"/>
          <a:lstStyle>
            <a:lvl1pPr marL="0" indent="0" defTabSz="676655">
              <a:spcBef>
                <a:spcPts val="0"/>
              </a:spcBef>
              <a:buSzTx/>
              <a:buNone/>
              <a:defRPr sz="2072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Detailed Architecture</a:t>
            </a:r>
          </a:p>
        </p:txBody>
      </p:sp>
      <p:sp>
        <p:nvSpPr>
          <p:cNvPr id="146" name="Shape 81"/>
          <p:cNvSpPr txBox="1">
            <a:spLocks noGrp="1"/>
          </p:cNvSpPr>
          <p:nvPr>
            <p:ph type="body" idx="14"/>
          </p:nvPr>
        </p:nvSpPr>
        <p:spPr>
          <a:xfrm>
            <a:off x="650580" y="415427"/>
            <a:ext cx="10905302" cy="15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1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AAC: Human Robot Collaboration and Teamwork in Smart Urban Factory </a:t>
            </a:r>
          </a:p>
        </p:txBody>
      </p:sp>
      <p:pic>
        <p:nvPicPr>
          <p:cNvPr id="147" name="Shape 82" descr="Shape 8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648" y="6107450"/>
            <a:ext cx="1358225" cy="608851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Textfeld 2"/>
          <p:cNvSpPr txBox="1"/>
          <p:nvPr/>
        </p:nvSpPr>
        <p:spPr>
          <a:xfrm>
            <a:off x="11543179" y="6186792"/>
            <a:ext cx="237015" cy="2888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149" name="Textfeld 9"/>
          <p:cNvSpPr txBox="1"/>
          <p:nvPr/>
        </p:nvSpPr>
        <p:spPr>
          <a:xfrm>
            <a:off x="11695579" y="6339192"/>
            <a:ext cx="237015" cy="2888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4</a:t>
            </a:r>
          </a:p>
        </p:txBody>
      </p:sp>
      <p:pic>
        <p:nvPicPr>
          <p:cNvPr id="150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33519" y="654260"/>
            <a:ext cx="7215574" cy="57169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78"/>
          <p:cNvSpPr txBox="1">
            <a:spLocks noGrp="1"/>
          </p:cNvSpPr>
          <p:nvPr>
            <p:ph type="sldNum" sz="quarter" idx="2"/>
          </p:nvPr>
        </p:nvSpPr>
        <p:spPr>
          <a:xfrm>
            <a:off x="11635189" y="6372507"/>
            <a:ext cx="127001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53" name="Shape 80"/>
          <p:cNvSpPr txBox="1">
            <a:spLocks noGrp="1"/>
          </p:cNvSpPr>
          <p:nvPr>
            <p:ph type="body" sz="quarter" idx="1"/>
          </p:nvPr>
        </p:nvSpPr>
        <p:spPr>
          <a:xfrm>
            <a:off x="637880" y="654260"/>
            <a:ext cx="10905302" cy="304501"/>
          </a:xfrm>
          <a:prstGeom prst="rect">
            <a:avLst/>
          </a:prstGeom>
        </p:spPr>
        <p:txBody>
          <a:bodyPr lIns="0" tIns="0" rIns="0" bIns="0"/>
          <a:lstStyle>
            <a:lvl1pPr marL="0" indent="0" defTabSz="676655">
              <a:spcBef>
                <a:spcPts val="0"/>
              </a:spcBef>
              <a:buSzTx/>
              <a:buNone/>
              <a:defRPr sz="2072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Solution Approach</a:t>
            </a:r>
          </a:p>
        </p:txBody>
      </p:sp>
      <p:sp>
        <p:nvSpPr>
          <p:cNvPr id="154" name="Shape 81"/>
          <p:cNvSpPr txBox="1">
            <a:spLocks noGrp="1"/>
          </p:cNvSpPr>
          <p:nvPr>
            <p:ph type="body" idx="14"/>
          </p:nvPr>
        </p:nvSpPr>
        <p:spPr>
          <a:xfrm>
            <a:off x="650580" y="415427"/>
            <a:ext cx="10905302" cy="15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1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AAC: Human Robot Collaboration and Teamwork in Smart Urban Factory </a:t>
            </a:r>
          </a:p>
        </p:txBody>
      </p:sp>
      <p:pic>
        <p:nvPicPr>
          <p:cNvPr id="155" name="Shape 82" descr="Shape 8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648" y="6107450"/>
            <a:ext cx="1358225" cy="608851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Textfeld 2"/>
          <p:cNvSpPr txBox="1"/>
          <p:nvPr/>
        </p:nvSpPr>
        <p:spPr>
          <a:xfrm>
            <a:off x="11543179" y="6186792"/>
            <a:ext cx="237015" cy="2888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157" name="Textfeld 9"/>
          <p:cNvSpPr txBox="1"/>
          <p:nvPr/>
        </p:nvSpPr>
        <p:spPr>
          <a:xfrm>
            <a:off x="11695579" y="6339192"/>
            <a:ext cx="237015" cy="2888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4</a:t>
            </a:r>
          </a:p>
        </p:txBody>
      </p:sp>
      <p:pic>
        <p:nvPicPr>
          <p:cNvPr id="158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50394" y="654260"/>
            <a:ext cx="7181824" cy="57169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Human Modelling - Semi-Autonomou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Human Modelling - Semi-Autonomous</a:t>
            </a:r>
          </a:p>
        </p:txBody>
      </p:sp>
      <p:sp>
        <p:nvSpPr>
          <p:cNvPr id="161" name="States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dirty="0"/>
              <a:t>State</a:t>
            </a:r>
            <a:r>
              <a:rPr lang="de-DE" dirty="0"/>
              <a:t>s</a:t>
            </a:r>
            <a:endParaRPr dirty="0"/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356351"/>
            <a:ext cx="231237" cy="370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63" name="Rest"/>
          <p:cNvSpPr/>
          <p:nvPr/>
        </p:nvSpPr>
        <p:spPr>
          <a:xfrm>
            <a:off x="9545963" y="2021006"/>
            <a:ext cx="1138778" cy="1151479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r>
              <a:t>   </a:t>
            </a:r>
            <a:r>
              <a:rPr sz="1800" b="1"/>
              <a:t>Rest</a:t>
            </a:r>
          </a:p>
        </p:txBody>
      </p:sp>
      <p:sp>
        <p:nvSpPr>
          <p:cNvPr id="164" name="Evaluating"/>
          <p:cNvSpPr/>
          <p:nvPr/>
        </p:nvSpPr>
        <p:spPr>
          <a:xfrm>
            <a:off x="6971085" y="2021006"/>
            <a:ext cx="1388382" cy="1151478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r>
              <a:t>  </a:t>
            </a:r>
            <a:r>
              <a:rPr sz="1800" b="1"/>
              <a:t>Evaluating</a:t>
            </a:r>
          </a:p>
        </p:txBody>
      </p:sp>
      <p:sp>
        <p:nvSpPr>
          <p:cNvPr id="165" name="Task…"/>
          <p:cNvSpPr/>
          <p:nvPr/>
        </p:nvSpPr>
        <p:spPr>
          <a:xfrm>
            <a:off x="1840798" y="2021006"/>
            <a:ext cx="1252128" cy="1151479"/>
          </a:xfrm>
          <a:prstGeom prst="ellipse">
            <a:avLst/>
          </a:prstGeom>
          <a:solidFill>
            <a:srgbClr val="5FEC69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endParaRPr/>
          </a:p>
          <a:p>
            <a:pPr>
              <a:defRPr sz="1800" b="1">
                <a:solidFill>
                  <a:srgbClr val="FFFCF4"/>
                </a:solidFill>
              </a:defRPr>
            </a:pPr>
            <a:r>
              <a:t>   Task</a:t>
            </a:r>
          </a:p>
          <a:p>
            <a:pPr>
              <a:defRPr sz="1800" b="1">
                <a:solidFill>
                  <a:srgbClr val="FFFCF4"/>
                </a:solidFill>
              </a:defRPr>
            </a:pPr>
            <a:r>
              <a:t>Assigned</a:t>
            </a:r>
          </a:p>
        </p:txBody>
      </p:sp>
      <p:sp>
        <p:nvSpPr>
          <p:cNvPr id="166" name="Tired"/>
          <p:cNvSpPr/>
          <p:nvPr/>
        </p:nvSpPr>
        <p:spPr>
          <a:xfrm>
            <a:off x="8413080" y="2021006"/>
            <a:ext cx="1087978" cy="1151479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r>
              <a:t>   </a:t>
            </a:r>
            <a:r>
              <a:rPr sz="1800" b="1"/>
              <a:t>Tired</a:t>
            </a:r>
          </a:p>
        </p:txBody>
      </p:sp>
      <p:sp>
        <p:nvSpPr>
          <p:cNvPr id="167" name="No…"/>
          <p:cNvSpPr/>
          <p:nvPr/>
        </p:nvSpPr>
        <p:spPr>
          <a:xfrm>
            <a:off x="5627244" y="2021006"/>
            <a:ext cx="1290228" cy="1151478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r>
              <a:t>  </a:t>
            </a:r>
            <a:r>
              <a:rPr sz="1800" b="1"/>
              <a:t>No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 sz="1800" b="1"/>
              <a:t>Attention</a:t>
            </a:r>
          </a:p>
        </p:txBody>
      </p:sp>
      <p:sp>
        <p:nvSpPr>
          <p:cNvPr id="168" name="Warn…"/>
          <p:cNvSpPr/>
          <p:nvPr/>
        </p:nvSpPr>
        <p:spPr>
          <a:xfrm>
            <a:off x="10770572" y="2021006"/>
            <a:ext cx="1252128" cy="1151479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>
              <a:defRPr sz="1800" b="1">
                <a:solidFill>
                  <a:srgbClr val="000000"/>
                </a:solidFill>
              </a:defRPr>
            </a:pPr>
            <a:r>
              <a:t>Warn</a:t>
            </a:r>
          </a:p>
          <a:p>
            <a:pPr>
              <a:defRPr sz="1800" b="1">
                <a:solidFill>
                  <a:srgbClr val="000000"/>
                </a:solidFill>
              </a:defRPr>
            </a:pPr>
            <a:r>
              <a:t>Robot</a:t>
            </a:r>
          </a:p>
        </p:txBody>
      </p:sp>
      <p:sp>
        <p:nvSpPr>
          <p:cNvPr id="169" name="Failed…"/>
          <p:cNvSpPr/>
          <p:nvPr/>
        </p:nvSpPr>
        <p:spPr>
          <a:xfrm>
            <a:off x="4321504" y="2021006"/>
            <a:ext cx="1252128" cy="1151478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>
              <a:defRPr sz="1800" b="1">
                <a:solidFill>
                  <a:srgbClr val="000000"/>
                </a:solidFill>
              </a:defRPr>
            </a:pPr>
            <a:r>
              <a:t>Failed</a:t>
            </a:r>
          </a:p>
          <a:p>
            <a:pPr>
              <a:defRPr sz="1800" b="1">
                <a:solidFill>
                  <a:srgbClr val="000000"/>
                </a:solidFill>
              </a:defRPr>
            </a:pPr>
            <a:r>
              <a:t>To Grasp</a:t>
            </a:r>
          </a:p>
        </p:txBody>
      </p:sp>
      <p:sp>
        <p:nvSpPr>
          <p:cNvPr id="170" name="Success"/>
          <p:cNvSpPr/>
          <p:nvPr/>
        </p:nvSpPr>
        <p:spPr>
          <a:xfrm>
            <a:off x="3038226" y="2021006"/>
            <a:ext cx="1252129" cy="1151479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>
              <a:defRPr sz="1800" b="1">
                <a:solidFill>
                  <a:srgbClr val="000000"/>
                </a:solidFill>
              </a:defRPr>
            </a:lvl1pPr>
          </a:lstStyle>
          <a:p>
            <a:r>
              <a:t>Success</a:t>
            </a:r>
          </a:p>
        </p:txBody>
      </p:sp>
      <p:sp>
        <p:nvSpPr>
          <p:cNvPr id="171" name="Task…"/>
          <p:cNvSpPr/>
          <p:nvPr/>
        </p:nvSpPr>
        <p:spPr>
          <a:xfrm>
            <a:off x="1096941" y="3267680"/>
            <a:ext cx="587052" cy="584730"/>
          </a:xfrm>
          <a:prstGeom prst="ellipse">
            <a:avLst/>
          </a:prstGeom>
          <a:solidFill>
            <a:srgbClr val="5FEC69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endParaRPr dirty="0"/>
          </a:p>
          <a:p>
            <a:pPr>
              <a:defRPr sz="1800" b="1">
                <a:solidFill>
                  <a:srgbClr val="FFFCF4"/>
                </a:solidFill>
              </a:defRPr>
            </a:pPr>
            <a:r>
              <a:rPr dirty="0"/>
              <a:t>   </a:t>
            </a:r>
          </a:p>
          <a:p>
            <a:pPr>
              <a:defRPr sz="1800" b="1">
                <a:solidFill>
                  <a:srgbClr val="FFFCF4"/>
                </a:solidFill>
              </a:defRPr>
            </a:pPr>
            <a:endParaRPr dirty="0"/>
          </a:p>
        </p:txBody>
      </p:sp>
      <p:sp>
        <p:nvSpPr>
          <p:cNvPr id="172" name="S0"/>
          <p:cNvSpPr txBox="1"/>
          <p:nvPr/>
        </p:nvSpPr>
        <p:spPr>
          <a:xfrm>
            <a:off x="2274986" y="1587849"/>
            <a:ext cx="38375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 b="1">
                <a:solidFill>
                  <a:srgbClr val="040404"/>
                </a:solidFill>
              </a:defRPr>
            </a:lvl1pPr>
          </a:lstStyle>
          <a:p>
            <a:r>
              <a:t>S0</a:t>
            </a:r>
          </a:p>
        </p:txBody>
      </p:sp>
      <p:sp>
        <p:nvSpPr>
          <p:cNvPr id="173" name="S7"/>
          <p:cNvSpPr txBox="1"/>
          <p:nvPr/>
        </p:nvSpPr>
        <p:spPr>
          <a:xfrm>
            <a:off x="11204760" y="1587849"/>
            <a:ext cx="38375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 b="1">
                <a:solidFill>
                  <a:srgbClr val="040404"/>
                </a:solidFill>
              </a:defRPr>
            </a:lvl1pPr>
          </a:lstStyle>
          <a:p>
            <a:r>
              <a:t>S7</a:t>
            </a:r>
          </a:p>
        </p:txBody>
      </p:sp>
      <p:sp>
        <p:nvSpPr>
          <p:cNvPr id="174" name="S6"/>
          <p:cNvSpPr txBox="1"/>
          <p:nvPr/>
        </p:nvSpPr>
        <p:spPr>
          <a:xfrm>
            <a:off x="9897729" y="1587849"/>
            <a:ext cx="38375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 b="1">
                <a:solidFill>
                  <a:srgbClr val="040404"/>
                </a:solidFill>
              </a:defRPr>
            </a:lvl1pPr>
          </a:lstStyle>
          <a:p>
            <a:r>
              <a:t>S6</a:t>
            </a:r>
          </a:p>
        </p:txBody>
      </p:sp>
      <p:sp>
        <p:nvSpPr>
          <p:cNvPr id="175" name="S5"/>
          <p:cNvSpPr txBox="1"/>
          <p:nvPr/>
        </p:nvSpPr>
        <p:spPr>
          <a:xfrm>
            <a:off x="8580353" y="1587849"/>
            <a:ext cx="38375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 b="1">
                <a:solidFill>
                  <a:srgbClr val="040404"/>
                </a:solidFill>
              </a:defRPr>
            </a:lvl1pPr>
          </a:lstStyle>
          <a:p>
            <a:r>
              <a:t>S5</a:t>
            </a:r>
          </a:p>
        </p:txBody>
      </p:sp>
      <p:sp>
        <p:nvSpPr>
          <p:cNvPr id="176" name="S4"/>
          <p:cNvSpPr txBox="1"/>
          <p:nvPr/>
        </p:nvSpPr>
        <p:spPr>
          <a:xfrm>
            <a:off x="7255449" y="1587849"/>
            <a:ext cx="38375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 b="1">
                <a:solidFill>
                  <a:srgbClr val="040404"/>
                </a:solidFill>
              </a:defRPr>
            </a:lvl1pPr>
          </a:lstStyle>
          <a:p>
            <a:r>
              <a:t>S4</a:t>
            </a:r>
          </a:p>
        </p:txBody>
      </p:sp>
      <p:sp>
        <p:nvSpPr>
          <p:cNvPr id="177" name="S3"/>
          <p:cNvSpPr txBox="1"/>
          <p:nvPr/>
        </p:nvSpPr>
        <p:spPr>
          <a:xfrm>
            <a:off x="5904124" y="1587849"/>
            <a:ext cx="38375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 b="1">
                <a:solidFill>
                  <a:srgbClr val="040404"/>
                </a:solidFill>
              </a:defRPr>
            </a:lvl1pPr>
          </a:lstStyle>
          <a:p>
            <a:r>
              <a:t>S3</a:t>
            </a:r>
          </a:p>
        </p:txBody>
      </p:sp>
      <p:sp>
        <p:nvSpPr>
          <p:cNvPr id="178" name="S2"/>
          <p:cNvSpPr txBox="1"/>
          <p:nvPr/>
        </p:nvSpPr>
        <p:spPr>
          <a:xfrm>
            <a:off x="4613168" y="1587849"/>
            <a:ext cx="38375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 b="1">
                <a:solidFill>
                  <a:srgbClr val="040404"/>
                </a:solidFill>
              </a:defRPr>
            </a:lvl1pPr>
          </a:lstStyle>
          <a:p>
            <a:r>
              <a:t>S2</a:t>
            </a:r>
          </a:p>
        </p:txBody>
      </p:sp>
      <p:sp>
        <p:nvSpPr>
          <p:cNvPr id="179" name="S1"/>
          <p:cNvSpPr txBox="1"/>
          <p:nvPr/>
        </p:nvSpPr>
        <p:spPr>
          <a:xfrm>
            <a:off x="3472415" y="1587849"/>
            <a:ext cx="38375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 b="1">
                <a:solidFill>
                  <a:srgbClr val="040404"/>
                </a:solidFill>
              </a:defRPr>
            </a:lvl1pPr>
          </a:lstStyle>
          <a:p>
            <a:r>
              <a:t>S1</a:t>
            </a:r>
          </a:p>
        </p:txBody>
      </p:sp>
      <p:sp>
        <p:nvSpPr>
          <p:cNvPr id="180" name="S0"/>
          <p:cNvSpPr txBox="1"/>
          <p:nvPr/>
        </p:nvSpPr>
        <p:spPr>
          <a:xfrm>
            <a:off x="1198591" y="3384713"/>
            <a:ext cx="383752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 b="1">
                <a:solidFill>
                  <a:srgbClr val="040404"/>
                </a:solidFill>
              </a:defRPr>
            </a:lvl1pPr>
          </a:lstStyle>
          <a:p>
            <a:r>
              <a:t>S0</a:t>
            </a:r>
          </a:p>
        </p:txBody>
      </p:sp>
      <p:sp>
        <p:nvSpPr>
          <p:cNvPr id="181" name="Success"/>
          <p:cNvSpPr/>
          <p:nvPr/>
        </p:nvSpPr>
        <p:spPr>
          <a:xfrm>
            <a:off x="207077" y="4152360"/>
            <a:ext cx="587052" cy="58473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>
              <a:defRPr sz="1800" b="1">
                <a:solidFill>
                  <a:srgbClr val="000000"/>
                </a:solidFill>
              </a:defRPr>
            </a:lvl1pPr>
          </a:lstStyle>
          <a:p>
            <a:endParaRPr dirty="0"/>
          </a:p>
        </p:txBody>
      </p:sp>
      <p:sp>
        <p:nvSpPr>
          <p:cNvPr id="182" name="Success"/>
          <p:cNvSpPr/>
          <p:nvPr/>
        </p:nvSpPr>
        <p:spPr>
          <a:xfrm>
            <a:off x="1096941" y="4152360"/>
            <a:ext cx="587052" cy="58473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>
              <a:defRPr sz="1800" b="1">
                <a:solidFill>
                  <a:srgbClr val="000000"/>
                </a:solidFill>
              </a:defRPr>
            </a:lvl1pPr>
          </a:lstStyle>
          <a:p>
            <a:endParaRPr dirty="0"/>
          </a:p>
        </p:txBody>
      </p:sp>
      <p:sp>
        <p:nvSpPr>
          <p:cNvPr id="183" name="Success"/>
          <p:cNvSpPr/>
          <p:nvPr/>
        </p:nvSpPr>
        <p:spPr>
          <a:xfrm>
            <a:off x="1887451" y="4152360"/>
            <a:ext cx="587052" cy="58473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>
              <a:defRPr sz="1800" b="1">
                <a:solidFill>
                  <a:srgbClr val="000000"/>
                </a:solidFill>
              </a:defRPr>
            </a:lvl1pPr>
          </a:lstStyle>
          <a:p>
            <a:endParaRPr dirty="0"/>
          </a:p>
        </p:txBody>
      </p:sp>
      <p:sp>
        <p:nvSpPr>
          <p:cNvPr id="184" name="Success"/>
          <p:cNvSpPr/>
          <p:nvPr/>
        </p:nvSpPr>
        <p:spPr>
          <a:xfrm>
            <a:off x="1096941" y="5037040"/>
            <a:ext cx="587052" cy="58473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>
              <a:defRPr sz="1800" b="1">
                <a:solidFill>
                  <a:srgbClr val="000000"/>
                </a:solidFill>
              </a:defRPr>
            </a:lvl1pPr>
          </a:lstStyle>
          <a:p>
            <a:endParaRPr dirty="0"/>
          </a:p>
        </p:txBody>
      </p:sp>
      <p:sp>
        <p:nvSpPr>
          <p:cNvPr id="185" name="Success"/>
          <p:cNvSpPr/>
          <p:nvPr/>
        </p:nvSpPr>
        <p:spPr>
          <a:xfrm>
            <a:off x="408376" y="5970892"/>
            <a:ext cx="587052" cy="58473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>
              <a:defRPr sz="1800" b="1">
                <a:solidFill>
                  <a:srgbClr val="000000"/>
                </a:solidFill>
              </a:defRPr>
            </a:lvl1pPr>
          </a:lstStyle>
          <a:p>
            <a:endParaRPr dirty="0"/>
          </a:p>
        </p:txBody>
      </p:sp>
      <p:sp>
        <p:nvSpPr>
          <p:cNvPr id="186" name="Success"/>
          <p:cNvSpPr/>
          <p:nvPr/>
        </p:nvSpPr>
        <p:spPr>
          <a:xfrm>
            <a:off x="1737988" y="5970892"/>
            <a:ext cx="587052" cy="58473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>
              <a:defRPr sz="1800" b="1">
                <a:solidFill>
                  <a:srgbClr val="000000"/>
                </a:solidFill>
              </a:defRPr>
            </a:lvl1pPr>
          </a:lstStyle>
          <a:p>
            <a:endParaRPr dirty="0"/>
          </a:p>
        </p:txBody>
      </p:sp>
      <p:sp>
        <p:nvSpPr>
          <p:cNvPr id="187" name="Task…"/>
          <p:cNvSpPr/>
          <p:nvPr/>
        </p:nvSpPr>
        <p:spPr>
          <a:xfrm>
            <a:off x="4043859" y="3392088"/>
            <a:ext cx="587052" cy="584730"/>
          </a:xfrm>
          <a:prstGeom prst="ellipse">
            <a:avLst/>
          </a:prstGeom>
          <a:solidFill>
            <a:srgbClr val="5FEC69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188" name="Success"/>
          <p:cNvSpPr/>
          <p:nvPr/>
        </p:nvSpPr>
        <p:spPr>
          <a:xfrm>
            <a:off x="3153995" y="4152360"/>
            <a:ext cx="587052" cy="58473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>
              <a:defRPr sz="1800" b="1">
                <a:solidFill>
                  <a:srgbClr val="000000"/>
                </a:solidFill>
              </a:defRPr>
            </a:lvl1pPr>
          </a:lstStyle>
          <a:p>
            <a:endParaRPr dirty="0"/>
          </a:p>
        </p:txBody>
      </p:sp>
      <p:sp>
        <p:nvSpPr>
          <p:cNvPr id="189" name="Success"/>
          <p:cNvSpPr/>
          <p:nvPr/>
        </p:nvSpPr>
        <p:spPr>
          <a:xfrm>
            <a:off x="4933723" y="4152360"/>
            <a:ext cx="587052" cy="58473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>
              <a:defRPr sz="1800" b="1">
                <a:solidFill>
                  <a:srgbClr val="000000"/>
                </a:solidFill>
              </a:defRPr>
            </a:lvl1pPr>
          </a:lstStyle>
          <a:p>
            <a:endParaRPr dirty="0"/>
          </a:p>
        </p:txBody>
      </p:sp>
      <p:sp>
        <p:nvSpPr>
          <p:cNvPr id="190" name="Success"/>
          <p:cNvSpPr/>
          <p:nvPr/>
        </p:nvSpPr>
        <p:spPr>
          <a:xfrm>
            <a:off x="4043859" y="5136394"/>
            <a:ext cx="587052" cy="58473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>
              <a:defRPr sz="1800" b="1">
                <a:solidFill>
                  <a:srgbClr val="000000"/>
                </a:solidFill>
              </a:defRPr>
            </a:lvl1pPr>
          </a:lstStyle>
          <a:p>
            <a:endParaRPr dirty="0"/>
          </a:p>
        </p:txBody>
      </p:sp>
      <p:sp>
        <p:nvSpPr>
          <p:cNvPr id="191" name="Success"/>
          <p:cNvSpPr/>
          <p:nvPr/>
        </p:nvSpPr>
        <p:spPr>
          <a:xfrm>
            <a:off x="4043859" y="6120428"/>
            <a:ext cx="587052" cy="58473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>
              <a:defRPr sz="1800" b="1">
                <a:solidFill>
                  <a:srgbClr val="000000"/>
                </a:solidFill>
              </a:defRPr>
            </a:lvl1pPr>
          </a:lstStyle>
          <a:p>
            <a:endParaRPr dirty="0"/>
          </a:p>
        </p:txBody>
      </p:sp>
      <p:sp>
        <p:nvSpPr>
          <p:cNvPr id="192" name="Task…"/>
          <p:cNvSpPr/>
          <p:nvPr/>
        </p:nvSpPr>
        <p:spPr>
          <a:xfrm>
            <a:off x="6990777" y="3392088"/>
            <a:ext cx="587052" cy="584730"/>
          </a:xfrm>
          <a:prstGeom prst="ellipse">
            <a:avLst/>
          </a:prstGeom>
          <a:solidFill>
            <a:srgbClr val="5FEC69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>
              <a:defRPr sz="1800" b="1">
                <a:solidFill>
                  <a:srgbClr val="FFFCF4"/>
                </a:solidFill>
              </a:defRPr>
            </a:pPr>
            <a:endParaRPr dirty="0"/>
          </a:p>
        </p:txBody>
      </p:sp>
      <p:sp>
        <p:nvSpPr>
          <p:cNvPr id="193" name="Success"/>
          <p:cNvSpPr/>
          <p:nvPr/>
        </p:nvSpPr>
        <p:spPr>
          <a:xfrm>
            <a:off x="6200267" y="4152360"/>
            <a:ext cx="587052" cy="58473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>
              <a:defRPr sz="1800" b="1">
                <a:solidFill>
                  <a:srgbClr val="000000"/>
                </a:solidFill>
              </a:defRPr>
            </a:lvl1pPr>
          </a:lstStyle>
          <a:p>
            <a:endParaRPr dirty="0"/>
          </a:p>
        </p:txBody>
      </p:sp>
      <p:sp>
        <p:nvSpPr>
          <p:cNvPr id="194" name="Success"/>
          <p:cNvSpPr/>
          <p:nvPr/>
        </p:nvSpPr>
        <p:spPr>
          <a:xfrm>
            <a:off x="6990777" y="4152360"/>
            <a:ext cx="587052" cy="58473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>
              <a:defRPr sz="1800" b="1">
                <a:solidFill>
                  <a:srgbClr val="000000"/>
                </a:solidFill>
              </a:defRPr>
            </a:lvl1pPr>
          </a:lstStyle>
          <a:p>
            <a:endParaRPr dirty="0"/>
          </a:p>
        </p:txBody>
      </p:sp>
      <p:sp>
        <p:nvSpPr>
          <p:cNvPr id="195" name="Success"/>
          <p:cNvSpPr/>
          <p:nvPr/>
        </p:nvSpPr>
        <p:spPr>
          <a:xfrm>
            <a:off x="7781287" y="4152360"/>
            <a:ext cx="587052" cy="58473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>
              <a:defRPr sz="1800" b="1">
                <a:solidFill>
                  <a:srgbClr val="000000"/>
                </a:solidFill>
              </a:defRPr>
            </a:lvl1pPr>
          </a:lstStyle>
          <a:p>
            <a:endParaRPr dirty="0"/>
          </a:p>
        </p:txBody>
      </p:sp>
      <p:sp>
        <p:nvSpPr>
          <p:cNvPr id="196" name="Success"/>
          <p:cNvSpPr/>
          <p:nvPr/>
        </p:nvSpPr>
        <p:spPr>
          <a:xfrm>
            <a:off x="6990777" y="5136394"/>
            <a:ext cx="587052" cy="58473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>
              <a:defRPr sz="1800" b="1">
                <a:solidFill>
                  <a:srgbClr val="000000"/>
                </a:solidFill>
              </a:defRPr>
            </a:lvl1pPr>
          </a:lstStyle>
          <a:p>
            <a:endParaRPr dirty="0"/>
          </a:p>
        </p:txBody>
      </p:sp>
      <p:sp>
        <p:nvSpPr>
          <p:cNvPr id="197" name="Success"/>
          <p:cNvSpPr/>
          <p:nvPr/>
        </p:nvSpPr>
        <p:spPr>
          <a:xfrm>
            <a:off x="6200267" y="6120428"/>
            <a:ext cx="587052" cy="58473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>
              <a:defRPr sz="1800" b="1">
                <a:solidFill>
                  <a:srgbClr val="000000"/>
                </a:solidFill>
              </a:defRPr>
            </a:lvl1pPr>
          </a:lstStyle>
          <a:p>
            <a:endParaRPr dirty="0"/>
          </a:p>
        </p:txBody>
      </p:sp>
      <p:sp>
        <p:nvSpPr>
          <p:cNvPr id="198" name="Success"/>
          <p:cNvSpPr/>
          <p:nvPr/>
        </p:nvSpPr>
        <p:spPr>
          <a:xfrm>
            <a:off x="7677976" y="6120428"/>
            <a:ext cx="587052" cy="58473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>
              <a:defRPr sz="1800" b="1">
                <a:solidFill>
                  <a:srgbClr val="000000"/>
                </a:solidFill>
              </a:defRPr>
            </a:lvl1pPr>
          </a:lstStyle>
          <a:p>
            <a:endParaRPr dirty="0"/>
          </a:p>
        </p:txBody>
      </p:sp>
      <p:sp>
        <p:nvSpPr>
          <p:cNvPr id="199" name="Task…"/>
          <p:cNvSpPr/>
          <p:nvPr/>
        </p:nvSpPr>
        <p:spPr>
          <a:xfrm>
            <a:off x="10283274" y="3392088"/>
            <a:ext cx="587052" cy="584730"/>
          </a:xfrm>
          <a:prstGeom prst="ellipse">
            <a:avLst/>
          </a:prstGeom>
          <a:solidFill>
            <a:srgbClr val="5FEC69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200" name="Success"/>
          <p:cNvSpPr/>
          <p:nvPr/>
        </p:nvSpPr>
        <p:spPr>
          <a:xfrm>
            <a:off x="10283274" y="5136394"/>
            <a:ext cx="587052" cy="58473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>
              <a:defRPr sz="1800" b="1">
                <a:solidFill>
                  <a:srgbClr val="000000"/>
                </a:solidFill>
              </a:defRPr>
            </a:lvl1pPr>
          </a:lstStyle>
          <a:p>
            <a:endParaRPr dirty="0"/>
          </a:p>
        </p:txBody>
      </p:sp>
      <p:sp>
        <p:nvSpPr>
          <p:cNvPr id="201" name="Success"/>
          <p:cNvSpPr/>
          <p:nvPr/>
        </p:nvSpPr>
        <p:spPr>
          <a:xfrm>
            <a:off x="9434679" y="6120428"/>
            <a:ext cx="587052" cy="58473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>
              <a:defRPr sz="1800" b="1">
                <a:solidFill>
                  <a:srgbClr val="000000"/>
                </a:solidFill>
              </a:defRPr>
            </a:lvl1pPr>
          </a:lstStyle>
          <a:p>
            <a:endParaRPr dirty="0"/>
          </a:p>
        </p:txBody>
      </p:sp>
      <p:sp>
        <p:nvSpPr>
          <p:cNvPr id="202" name="Success"/>
          <p:cNvSpPr/>
          <p:nvPr/>
        </p:nvSpPr>
        <p:spPr>
          <a:xfrm>
            <a:off x="11205794" y="6073928"/>
            <a:ext cx="587052" cy="58473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>
              <a:defRPr sz="1800" b="1">
                <a:solidFill>
                  <a:srgbClr val="000000"/>
                </a:solidFill>
              </a:defRPr>
            </a:lvl1pPr>
          </a:lstStyle>
          <a:p>
            <a:endParaRPr dirty="0"/>
          </a:p>
        </p:txBody>
      </p:sp>
      <p:sp>
        <p:nvSpPr>
          <p:cNvPr id="203" name="S0"/>
          <p:cNvSpPr txBox="1"/>
          <p:nvPr/>
        </p:nvSpPr>
        <p:spPr>
          <a:xfrm>
            <a:off x="4089555" y="3509122"/>
            <a:ext cx="38375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 b="1">
                <a:solidFill>
                  <a:srgbClr val="040404"/>
                </a:solidFill>
              </a:defRPr>
            </a:lvl1pPr>
          </a:lstStyle>
          <a:p>
            <a:r>
              <a:t>S0</a:t>
            </a:r>
          </a:p>
        </p:txBody>
      </p:sp>
      <p:sp>
        <p:nvSpPr>
          <p:cNvPr id="204" name="S0"/>
          <p:cNvSpPr txBox="1"/>
          <p:nvPr/>
        </p:nvSpPr>
        <p:spPr>
          <a:xfrm>
            <a:off x="7092428" y="3509122"/>
            <a:ext cx="38375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 b="1">
                <a:solidFill>
                  <a:srgbClr val="040404"/>
                </a:solidFill>
              </a:defRPr>
            </a:lvl1pPr>
          </a:lstStyle>
          <a:p>
            <a:r>
              <a:t>S0</a:t>
            </a:r>
          </a:p>
        </p:txBody>
      </p:sp>
      <p:sp>
        <p:nvSpPr>
          <p:cNvPr id="205" name="S0"/>
          <p:cNvSpPr txBox="1"/>
          <p:nvPr/>
        </p:nvSpPr>
        <p:spPr>
          <a:xfrm>
            <a:off x="10384924" y="3509122"/>
            <a:ext cx="38375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 b="1">
                <a:solidFill>
                  <a:srgbClr val="040404"/>
                </a:solidFill>
              </a:defRPr>
            </a:lvl1pPr>
          </a:lstStyle>
          <a:p>
            <a:r>
              <a:t>S0</a:t>
            </a:r>
          </a:p>
        </p:txBody>
      </p:sp>
      <p:sp>
        <p:nvSpPr>
          <p:cNvPr id="206" name="S1"/>
          <p:cNvSpPr txBox="1"/>
          <p:nvPr/>
        </p:nvSpPr>
        <p:spPr>
          <a:xfrm>
            <a:off x="510026" y="6107728"/>
            <a:ext cx="38375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 b="1">
                <a:solidFill>
                  <a:srgbClr val="040404"/>
                </a:solidFill>
              </a:defRPr>
            </a:lvl1pPr>
          </a:lstStyle>
          <a:p>
            <a:r>
              <a:t>S1</a:t>
            </a:r>
          </a:p>
        </p:txBody>
      </p:sp>
      <p:sp>
        <p:nvSpPr>
          <p:cNvPr id="207" name="S1"/>
          <p:cNvSpPr txBox="1"/>
          <p:nvPr/>
        </p:nvSpPr>
        <p:spPr>
          <a:xfrm>
            <a:off x="6339695" y="6237462"/>
            <a:ext cx="38375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 b="1">
                <a:solidFill>
                  <a:srgbClr val="040404"/>
                </a:solidFill>
              </a:defRPr>
            </a:lvl1pPr>
          </a:lstStyle>
          <a:p>
            <a:r>
              <a:t>S1</a:t>
            </a:r>
          </a:p>
        </p:txBody>
      </p:sp>
      <p:sp>
        <p:nvSpPr>
          <p:cNvPr id="208" name="S1"/>
          <p:cNvSpPr txBox="1"/>
          <p:nvPr/>
        </p:nvSpPr>
        <p:spPr>
          <a:xfrm>
            <a:off x="9492193" y="6237461"/>
            <a:ext cx="383752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 b="1">
                <a:solidFill>
                  <a:srgbClr val="040404"/>
                </a:solidFill>
              </a:defRPr>
            </a:lvl1pPr>
          </a:lstStyle>
          <a:p>
            <a:r>
              <a:t>S1</a:t>
            </a:r>
          </a:p>
        </p:txBody>
      </p:sp>
      <p:sp>
        <p:nvSpPr>
          <p:cNvPr id="209" name="S2"/>
          <p:cNvSpPr txBox="1"/>
          <p:nvPr/>
        </p:nvSpPr>
        <p:spPr>
          <a:xfrm>
            <a:off x="1839638" y="6087925"/>
            <a:ext cx="383752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 b="1">
                <a:solidFill>
                  <a:srgbClr val="040404"/>
                </a:solidFill>
              </a:defRPr>
            </a:lvl1pPr>
          </a:lstStyle>
          <a:p>
            <a:r>
              <a:t>S2</a:t>
            </a:r>
          </a:p>
        </p:txBody>
      </p:sp>
      <p:sp>
        <p:nvSpPr>
          <p:cNvPr id="210" name="S2"/>
          <p:cNvSpPr txBox="1"/>
          <p:nvPr/>
        </p:nvSpPr>
        <p:spPr>
          <a:xfrm>
            <a:off x="7779625" y="6237461"/>
            <a:ext cx="383752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 b="1">
                <a:solidFill>
                  <a:srgbClr val="040404"/>
                </a:solidFill>
              </a:defRPr>
            </a:lvl1pPr>
          </a:lstStyle>
          <a:p>
            <a:r>
              <a:t>S2</a:t>
            </a:r>
          </a:p>
        </p:txBody>
      </p:sp>
      <p:sp>
        <p:nvSpPr>
          <p:cNvPr id="211" name="S2"/>
          <p:cNvSpPr txBox="1"/>
          <p:nvPr/>
        </p:nvSpPr>
        <p:spPr>
          <a:xfrm>
            <a:off x="11204760" y="6246759"/>
            <a:ext cx="38375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 b="1">
                <a:solidFill>
                  <a:srgbClr val="040404"/>
                </a:solidFill>
              </a:defRPr>
            </a:lvl1pPr>
          </a:lstStyle>
          <a:p>
            <a:r>
              <a:rPr dirty="0"/>
              <a:t>S2</a:t>
            </a:r>
          </a:p>
        </p:txBody>
      </p:sp>
      <p:sp>
        <p:nvSpPr>
          <p:cNvPr id="212" name="S5"/>
          <p:cNvSpPr txBox="1"/>
          <p:nvPr/>
        </p:nvSpPr>
        <p:spPr>
          <a:xfrm>
            <a:off x="7092428" y="4269394"/>
            <a:ext cx="38375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 b="1">
                <a:solidFill>
                  <a:srgbClr val="040404"/>
                </a:solidFill>
              </a:defRPr>
            </a:lvl1pPr>
          </a:lstStyle>
          <a:p>
            <a:r>
              <a:t>S5</a:t>
            </a:r>
          </a:p>
        </p:txBody>
      </p:sp>
      <p:sp>
        <p:nvSpPr>
          <p:cNvPr id="213" name="S5"/>
          <p:cNvSpPr txBox="1"/>
          <p:nvPr/>
        </p:nvSpPr>
        <p:spPr>
          <a:xfrm>
            <a:off x="4145509" y="5253428"/>
            <a:ext cx="38375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 b="1">
                <a:solidFill>
                  <a:srgbClr val="040404"/>
                </a:solidFill>
              </a:defRPr>
            </a:lvl1pPr>
          </a:lstStyle>
          <a:p>
            <a:r>
              <a:t>S5</a:t>
            </a:r>
          </a:p>
        </p:txBody>
      </p:sp>
      <p:sp>
        <p:nvSpPr>
          <p:cNvPr id="214" name="S5"/>
          <p:cNvSpPr txBox="1"/>
          <p:nvPr/>
        </p:nvSpPr>
        <p:spPr>
          <a:xfrm>
            <a:off x="1198591" y="4269394"/>
            <a:ext cx="38375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 b="1">
                <a:solidFill>
                  <a:srgbClr val="040404"/>
                </a:solidFill>
              </a:defRPr>
            </a:lvl1pPr>
          </a:lstStyle>
          <a:p>
            <a:r>
              <a:t>S5</a:t>
            </a:r>
          </a:p>
        </p:txBody>
      </p:sp>
      <p:sp>
        <p:nvSpPr>
          <p:cNvPr id="215" name="S3"/>
          <p:cNvSpPr txBox="1"/>
          <p:nvPr/>
        </p:nvSpPr>
        <p:spPr>
          <a:xfrm>
            <a:off x="3255645" y="4269394"/>
            <a:ext cx="38375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 b="1">
                <a:solidFill>
                  <a:srgbClr val="040404"/>
                </a:solidFill>
              </a:defRPr>
            </a:lvl1pPr>
          </a:lstStyle>
          <a:p>
            <a:r>
              <a:t>S3</a:t>
            </a:r>
          </a:p>
        </p:txBody>
      </p:sp>
      <p:sp>
        <p:nvSpPr>
          <p:cNvPr id="216" name="S3"/>
          <p:cNvSpPr txBox="1"/>
          <p:nvPr/>
        </p:nvSpPr>
        <p:spPr>
          <a:xfrm>
            <a:off x="308727" y="4269394"/>
            <a:ext cx="38375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 b="1">
                <a:solidFill>
                  <a:srgbClr val="040404"/>
                </a:solidFill>
              </a:defRPr>
            </a:lvl1pPr>
          </a:lstStyle>
          <a:p>
            <a:r>
              <a:t>S3</a:t>
            </a:r>
          </a:p>
        </p:txBody>
      </p:sp>
      <p:sp>
        <p:nvSpPr>
          <p:cNvPr id="217" name="S3"/>
          <p:cNvSpPr txBox="1"/>
          <p:nvPr/>
        </p:nvSpPr>
        <p:spPr>
          <a:xfrm>
            <a:off x="6301917" y="4269394"/>
            <a:ext cx="38375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 b="1">
                <a:solidFill>
                  <a:srgbClr val="040404"/>
                </a:solidFill>
              </a:defRPr>
            </a:lvl1pPr>
          </a:lstStyle>
          <a:p>
            <a:r>
              <a:t>S3</a:t>
            </a:r>
          </a:p>
        </p:txBody>
      </p:sp>
      <p:sp>
        <p:nvSpPr>
          <p:cNvPr id="218" name="S4"/>
          <p:cNvSpPr txBox="1"/>
          <p:nvPr/>
        </p:nvSpPr>
        <p:spPr>
          <a:xfrm>
            <a:off x="7882938" y="4269394"/>
            <a:ext cx="38375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 b="1">
                <a:solidFill>
                  <a:srgbClr val="040404"/>
                </a:solidFill>
              </a:defRPr>
            </a:lvl1pPr>
          </a:lstStyle>
          <a:p>
            <a:r>
              <a:t>S4</a:t>
            </a:r>
          </a:p>
        </p:txBody>
      </p:sp>
      <p:sp>
        <p:nvSpPr>
          <p:cNvPr id="219" name="S4"/>
          <p:cNvSpPr txBox="1"/>
          <p:nvPr/>
        </p:nvSpPr>
        <p:spPr>
          <a:xfrm>
            <a:off x="5035373" y="4269394"/>
            <a:ext cx="38375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 b="1">
                <a:solidFill>
                  <a:srgbClr val="040404"/>
                </a:solidFill>
              </a:defRPr>
            </a:lvl1pPr>
          </a:lstStyle>
          <a:p>
            <a:r>
              <a:t>S4</a:t>
            </a:r>
          </a:p>
        </p:txBody>
      </p:sp>
      <p:sp>
        <p:nvSpPr>
          <p:cNvPr id="220" name="S4"/>
          <p:cNvSpPr txBox="1"/>
          <p:nvPr/>
        </p:nvSpPr>
        <p:spPr>
          <a:xfrm>
            <a:off x="2010404" y="4269394"/>
            <a:ext cx="38375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 b="1">
                <a:solidFill>
                  <a:srgbClr val="040404"/>
                </a:solidFill>
              </a:defRPr>
            </a:lvl1pPr>
          </a:lstStyle>
          <a:p>
            <a:r>
              <a:t>S4</a:t>
            </a:r>
          </a:p>
        </p:txBody>
      </p:sp>
      <p:sp>
        <p:nvSpPr>
          <p:cNvPr id="221" name="S7"/>
          <p:cNvSpPr txBox="1"/>
          <p:nvPr/>
        </p:nvSpPr>
        <p:spPr>
          <a:xfrm>
            <a:off x="1198591" y="5154074"/>
            <a:ext cx="38375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 b="1">
                <a:solidFill>
                  <a:srgbClr val="040404"/>
                </a:solidFill>
              </a:defRPr>
            </a:lvl1pPr>
          </a:lstStyle>
          <a:p>
            <a:r>
              <a:t>S7</a:t>
            </a:r>
          </a:p>
        </p:txBody>
      </p:sp>
      <p:sp>
        <p:nvSpPr>
          <p:cNvPr id="222" name="S6"/>
          <p:cNvSpPr txBox="1"/>
          <p:nvPr/>
        </p:nvSpPr>
        <p:spPr>
          <a:xfrm>
            <a:off x="4144826" y="6246759"/>
            <a:ext cx="38375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 b="1">
                <a:solidFill>
                  <a:srgbClr val="040404"/>
                </a:solidFill>
              </a:defRPr>
            </a:lvl1pPr>
          </a:lstStyle>
          <a:p>
            <a:r>
              <a:t>S6</a:t>
            </a:r>
          </a:p>
        </p:txBody>
      </p:sp>
      <p:sp>
        <p:nvSpPr>
          <p:cNvPr id="223" name="Line"/>
          <p:cNvSpPr/>
          <p:nvPr/>
        </p:nvSpPr>
        <p:spPr>
          <a:xfrm>
            <a:off x="4336701" y="5789344"/>
            <a:ext cx="1" cy="40189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24" name="Line"/>
          <p:cNvSpPr/>
          <p:nvPr/>
        </p:nvSpPr>
        <p:spPr>
          <a:xfrm>
            <a:off x="1390466" y="4771616"/>
            <a:ext cx="1" cy="35066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25" name="Line"/>
          <p:cNvSpPr/>
          <p:nvPr/>
        </p:nvSpPr>
        <p:spPr>
          <a:xfrm>
            <a:off x="7284303" y="4771616"/>
            <a:ext cx="1" cy="40189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26" name="Line"/>
          <p:cNvSpPr/>
          <p:nvPr/>
        </p:nvSpPr>
        <p:spPr>
          <a:xfrm>
            <a:off x="10576800" y="3946483"/>
            <a:ext cx="1" cy="109051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27" name="Line"/>
          <p:cNvSpPr/>
          <p:nvPr/>
        </p:nvSpPr>
        <p:spPr>
          <a:xfrm>
            <a:off x="7288088" y="3972100"/>
            <a:ext cx="1" cy="21874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28" name="Line"/>
          <p:cNvSpPr/>
          <p:nvPr/>
        </p:nvSpPr>
        <p:spPr>
          <a:xfrm>
            <a:off x="1390466" y="3891921"/>
            <a:ext cx="1" cy="21874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29" name="Line"/>
          <p:cNvSpPr/>
          <p:nvPr/>
        </p:nvSpPr>
        <p:spPr>
          <a:xfrm flipH="1">
            <a:off x="769471" y="5534480"/>
            <a:ext cx="374772" cy="37477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30" name="Line"/>
          <p:cNvSpPr/>
          <p:nvPr/>
        </p:nvSpPr>
        <p:spPr>
          <a:xfrm flipH="1">
            <a:off x="4587552" y="4642170"/>
            <a:ext cx="426004" cy="42600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31" name="Line"/>
          <p:cNvSpPr/>
          <p:nvPr/>
        </p:nvSpPr>
        <p:spPr>
          <a:xfrm flipH="1">
            <a:off x="7473400" y="4568605"/>
            <a:ext cx="372593" cy="57021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32" name="Line"/>
          <p:cNvSpPr/>
          <p:nvPr/>
        </p:nvSpPr>
        <p:spPr>
          <a:xfrm flipH="1">
            <a:off x="1590311" y="4704170"/>
            <a:ext cx="374771" cy="37477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33" name="Line"/>
          <p:cNvSpPr/>
          <p:nvPr/>
        </p:nvSpPr>
        <p:spPr>
          <a:xfrm flipH="1">
            <a:off x="9770920" y="5675303"/>
            <a:ext cx="374772" cy="37477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34" name="Line"/>
          <p:cNvSpPr/>
          <p:nvPr/>
        </p:nvSpPr>
        <p:spPr>
          <a:xfrm flipH="1">
            <a:off x="6608015" y="5705697"/>
            <a:ext cx="374772" cy="37477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35" name="Line"/>
          <p:cNvSpPr/>
          <p:nvPr/>
        </p:nvSpPr>
        <p:spPr>
          <a:xfrm>
            <a:off x="7523247" y="5705697"/>
            <a:ext cx="374772" cy="37477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36" name="Line"/>
          <p:cNvSpPr/>
          <p:nvPr/>
        </p:nvSpPr>
        <p:spPr>
          <a:xfrm>
            <a:off x="1691983" y="5534480"/>
            <a:ext cx="374772" cy="37477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37" name="Line"/>
          <p:cNvSpPr/>
          <p:nvPr/>
        </p:nvSpPr>
        <p:spPr>
          <a:xfrm>
            <a:off x="731537" y="4704170"/>
            <a:ext cx="374771" cy="37477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38" name="Line"/>
          <p:cNvSpPr/>
          <p:nvPr/>
        </p:nvSpPr>
        <p:spPr>
          <a:xfrm>
            <a:off x="3709557" y="4704170"/>
            <a:ext cx="374772" cy="37477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39" name="Line"/>
          <p:cNvSpPr/>
          <p:nvPr/>
        </p:nvSpPr>
        <p:spPr>
          <a:xfrm>
            <a:off x="6616995" y="4789668"/>
            <a:ext cx="374772" cy="37477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40" name="Line"/>
          <p:cNvSpPr/>
          <p:nvPr/>
        </p:nvSpPr>
        <p:spPr>
          <a:xfrm>
            <a:off x="10909050" y="5705697"/>
            <a:ext cx="374771" cy="37477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41" name="Line"/>
          <p:cNvSpPr/>
          <p:nvPr/>
        </p:nvSpPr>
        <p:spPr>
          <a:xfrm>
            <a:off x="4647765" y="3840623"/>
            <a:ext cx="374771" cy="37477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42" name="Line"/>
          <p:cNvSpPr/>
          <p:nvPr/>
        </p:nvSpPr>
        <p:spPr>
          <a:xfrm flipH="1">
            <a:off x="3616061" y="3731675"/>
            <a:ext cx="426004" cy="42600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43" name="Line"/>
          <p:cNvSpPr/>
          <p:nvPr/>
        </p:nvSpPr>
        <p:spPr>
          <a:xfrm flipH="1">
            <a:off x="594995" y="3736269"/>
            <a:ext cx="426004" cy="42600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44" name="Line"/>
          <p:cNvSpPr/>
          <p:nvPr/>
        </p:nvSpPr>
        <p:spPr>
          <a:xfrm>
            <a:off x="1691983" y="3736269"/>
            <a:ext cx="374772" cy="37477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45" name="Line"/>
          <p:cNvSpPr/>
          <p:nvPr/>
        </p:nvSpPr>
        <p:spPr>
          <a:xfrm>
            <a:off x="4336701" y="4018359"/>
            <a:ext cx="1" cy="104187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46" name="1"/>
          <p:cNvSpPr/>
          <p:nvPr/>
        </p:nvSpPr>
        <p:spPr>
          <a:xfrm>
            <a:off x="340507" y="3262784"/>
            <a:ext cx="451574" cy="509767"/>
          </a:xfrm>
          <a:prstGeom prst="ellipse">
            <a:avLst/>
          </a:prstGeom>
          <a:solidFill>
            <a:srgbClr val="FF3024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>
              <a:defRPr sz="1800" b="1">
                <a:solidFill>
                  <a:srgbClr val="FFFCF4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247" name="Line"/>
          <p:cNvSpPr/>
          <p:nvPr/>
        </p:nvSpPr>
        <p:spPr>
          <a:xfrm>
            <a:off x="7585914" y="3761885"/>
            <a:ext cx="374771" cy="37477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48" name="Line"/>
          <p:cNvSpPr/>
          <p:nvPr/>
        </p:nvSpPr>
        <p:spPr>
          <a:xfrm flipH="1">
            <a:off x="6501521" y="3686504"/>
            <a:ext cx="426004" cy="42600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49" name="2"/>
          <p:cNvSpPr/>
          <p:nvPr/>
        </p:nvSpPr>
        <p:spPr>
          <a:xfrm>
            <a:off x="3126982" y="3306534"/>
            <a:ext cx="451575" cy="509767"/>
          </a:xfrm>
          <a:prstGeom prst="ellipse">
            <a:avLst/>
          </a:prstGeom>
          <a:solidFill>
            <a:srgbClr val="FF3024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>
              <a:defRPr sz="1800" b="1">
                <a:solidFill>
                  <a:srgbClr val="FFFCF4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250" name="3"/>
          <p:cNvSpPr/>
          <p:nvPr/>
        </p:nvSpPr>
        <p:spPr>
          <a:xfrm>
            <a:off x="6046571" y="3305161"/>
            <a:ext cx="451575" cy="509767"/>
          </a:xfrm>
          <a:prstGeom prst="ellipse">
            <a:avLst/>
          </a:prstGeom>
          <a:solidFill>
            <a:srgbClr val="FF3024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>
              <a:defRPr sz="1800" b="1">
                <a:solidFill>
                  <a:srgbClr val="FFFCF4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251" name="5"/>
          <p:cNvSpPr/>
          <p:nvPr/>
        </p:nvSpPr>
        <p:spPr>
          <a:xfrm>
            <a:off x="9470118" y="3415184"/>
            <a:ext cx="451574" cy="509767"/>
          </a:xfrm>
          <a:prstGeom prst="ellipse">
            <a:avLst/>
          </a:prstGeom>
          <a:solidFill>
            <a:srgbClr val="FF3024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>
              <a:defRPr sz="1800" b="1">
                <a:solidFill>
                  <a:srgbClr val="FFFCF4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252" name="n"/>
          <p:cNvSpPr/>
          <p:nvPr/>
        </p:nvSpPr>
        <p:spPr>
          <a:xfrm>
            <a:off x="11499274" y="3429569"/>
            <a:ext cx="451574" cy="509767"/>
          </a:xfrm>
          <a:prstGeom prst="ellipse">
            <a:avLst/>
          </a:prstGeom>
          <a:solidFill>
            <a:srgbClr val="FF3024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>
              <a:defRPr sz="1800" b="1">
                <a:solidFill>
                  <a:srgbClr val="FFFCF4"/>
                </a:solidFill>
              </a:defRPr>
            </a:lvl1pPr>
          </a:lstStyle>
          <a:p>
            <a:r>
              <a:t>n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78"/>
          <p:cNvSpPr txBox="1">
            <a:spLocks noGrp="1"/>
          </p:cNvSpPr>
          <p:nvPr>
            <p:ph type="sldNum" sz="quarter" idx="2"/>
          </p:nvPr>
        </p:nvSpPr>
        <p:spPr>
          <a:xfrm>
            <a:off x="11635189" y="6372507"/>
            <a:ext cx="127001" cy="13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55" name="Shape 80"/>
          <p:cNvSpPr txBox="1">
            <a:spLocks noGrp="1"/>
          </p:cNvSpPr>
          <p:nvPr>
            <p:ph type="body" sz="quarter" idx="1"/>
          </p:nvPr>
        </p:nvSpPr>
        <p:spPr>
          <a:xfrm>
            <a:off x="637880" y="654260"/>
            <a:ext cx="10905302" cy="304501"/>
          </a:xfrm>
          <a:prstGeom prst="rect">
            <a:avLst/>
          </a:prstGeom>
        </p:spPr>
        <p:txBody>
          <a:bodyPr lIns="0" tIns="0" rIns="0" bIns="0"/>
          <a:lstStyle>
            <a:lvl1pPr marL="0" indent="0" defTabSz="676655">
              <a:spcBef>
                <a:spcPts val="0"/>
              </a:spcBef>
              <a:buSzTx/>
              <a:buNone/>
              <a:defRPr sz="2072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Human Modelling - Fully Autonomous </a:t>
            </a:r>
          </a:p>
        </p:txBody>
      </p:sp>
      <p:sp>
        <p:nvSpPr>
          <p:cNvPr id="256" name="Shape 81"/>
          <p:cNvSpPr txBox="1">
            <a:spLocks noGrp="1"/>
          </p:cNvSpPr>
          <p:nvPr>
            <p:ph type="body" idx="14"/>
          </p:nvPr>
        </p:nvSpPr>
        <p:spPr>
          <a:xfrm>
            <a:off x="650580" y="415427"/>
            <a:ext cx="10905302" cy="15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1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AAC: Human Robot Collaboration and Teamwork in Smart Urban Factory </a:t>
            </a:r>
          </a:p>
        </p:txBody>
      </p:sp>
      <p:pic>
        <p:nvPicPr>
          <p:cNvPr id="257" name="Shape 82" descr="Shape 8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648" y="6107450"/>
            <a:ext cx="1358225" cy="60885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Textfeld 2"/>
          <p:cNvSpPr txBox="1"/>
          <p:nvPr/>
        </p:nvSpPr>
        <p:spPr>
          <a:xfrm>
            <a:off x="11543179" y="6186792"/>
            <a:ext cx="237015" cy="2888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259" name="Textfeld 9"/>
          <p:cNvSpPr txBox="1"/>
          <p:nvPr/>
        </p:nvSpPr>
        <p:spPr>
          <a:xfrm>
            <a:off x="11695579" y="6339192"/>
            <a:ext cx="237015" cy="2888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4</a:t>
            </a:r>
          </a:p>
        </p:txBody>
      </p:sp>
      <p:pic>
        <p:nvPicPr>
          <p:cNvPr id="260" name="Grafik 7" descr="Grafik 7"/>
          <p:cNvPicPr>
            <a:picLocks noChangeAspect="1"/>
          </p:cNvPicPr>
          <p:nvPr/>
        </p:nvPicPr>
        <p:blipFill>
          <a:blip r:embed="rId3">
            <a:extLst/>
          </a:blip>
          <a:srcRect l="23648" t="1208" r="3307" b="1208"/>
          <a:stretch>
            <a:fillRect/>
          </a:stretch>
        </p:blipFill>
        <p:spPr>
          <a:xfrm>
            <a:off x="5471371" y="566413"/>
            <a:ext cx="6785978" cy="59837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Screen Shot 2017-07-25 at 00.03.10.png" descr="Screen Shot 2017-07-25 at 00.03.10.png"/>
          <p:cNvPicPr>
            <a:picLocks noChangeAspect="1"/>
          </p:cNvPicPr>
          <p:nvPr/>
        </p:nvPicPr>
        <p:blipFill>
          <a:blip r:embed="rId4">
            <a:extLst/>
          </a:blip>
          <a:srcRect b="68198"/>
          <a:stretch>
            <a:fillRect/>
          </a:stretch>
        </p:blipFill>
        <p:spPr>
          <a:xfrm>
            <a:off x="384853" y="1399133"/>
            <a:ext cx="5385399" cy="1498808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Rectangle"/>
          <p:cNvSpPr/>
          <p:nvPr/>
        </p:nvSpPr>
        <p:spPr>
          <a:xfrm>
            <a:off x="339546" y="1335860"/>
            <a:ext cx="2073632" cy="1498028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63" name="Line"/>
          <p:cNvSpPr/>
          <p:nvPr/>
        </p:nvSpPr>
        <p:spPr>
          <a:xfrm flipH="1" flipV="1">
            <a:off x="1839340" y="2084874"/>
            <a:ext cx="1711234" cy="1"/>
          </a:xfrm>
          <a:prstGeom prst="line">
            <a:avLst/>
          </a:prstGeom>
          <a:ln w="25400">
            <a:solidFill>
              <a:srgbClr val="F94E4D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pic>
        <p:nvPicPr>
          <p:cNvPr id="264" name="Screen Shot 2017-07-25 at 01.33.20.png" descr="Screen Shot 2017-07-25 at 01.33.20.png"/>
          <p:cNvPicPr>
            <a:picLocks noChangeAspect="1"/>
          </p:cNvPicPr>
          <p:nvPr/>
        </p:nvPicPr>
        <p:blipFill>
          <a:blip r:embed="rId5">
            <a:extLst/>
          </a:blip>
          <a:srcRect r="35391"/>
          <a:stretch>
            <a:fillRect/>
          </a:stretch>
        </p:blipFill>
        <p:spPr>
          <a:xfrm>
            <a:off x="328026" y="2921398"/>
            <a:ext cx="3723388" cy="3111332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Rectangle"/>
          <p:cNvSpPr/>
          <p:nvPr/>
        </p:nvSpPr>
        <p:spPr>
          <a:xfrm>
            <a:off x="339546" y="2962426"/>
            <a:ext cx="3460319" cy="933148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66" name="Rectangle"/>
          <p:cNvSpPr/>
          <p:nvPr/>
        </p:nvSpPr>
        <p:spPr>
          <a:xfrm>
            <a:off x="339546" y="4444093"/>
            <a:ext cx="3460319" cy="1575778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67" name="Line"/>
          <p:cNvSpPr/>
          <p:nvPr/>
        </p:nvSpPr>
        <p:spPr>
          <a:xfrm flipH="1">
            <a:off x="3694231" y="5295481"/>
            <a:ext cx="1711234" cy="1"/>
          </a:xfrm>
          <a:prstGeom prst="line">
            <a:avLst/>
          </a:prstGeom>
          <a:ln w="25400">
            <a:solidFill>
              <a:srgbClr val="F93F5B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68" name="Line"/>
          <p:cNvSpPr/>
          <p:nvPr/>
        </p:nvSpPr>
        <p:spPr>
          <a:xfrm flipH="1">
            <a:off x="3445760" y="5897653"/>
            <a:ext cx="1711234" cy="1"/>
          </a:xfrm>
          <a:prstGeom prst="line">
            <a:avLst/>
          </a:prstGeom>
          <a:ln w="25400">
            <a:solidFill>
              <a:srgbClr val="F92636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69" name="Line"/>
          <p:cNvSpPr/>
          <p:nvPr/>
        </p:nvSpPr>
        <p:spPr>
          <a:xfrm flipH="1">
            <a:off x="2632442" y="4694480"/>
            <a:ext cx="1711234" cy="1"/>
          </a:xfrm>
          <a:prstGeom prst="line">
            <a:avLst/>
          </a:prstGeom>
          <a:ln w="25400">
            <a:solidFill>
              <a:srgbClr val="F9415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70" name="1"/>
          <p:cNvSpPr/>
          <p:nvPr/>
        </p:nvSpPr>
        <p:spPr>
          <a:xfrm>
            <a:off x="3722838" y="1741904"/>
            <a:ext cx="451574" cy="509767"/>
          </a:xfrm>
          <a:prstGeom prst="ellipse">
            <a:avLst/>
          </a:prstGeom>
          <a:solidFill>
            <a:srgbClr val="FF3024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>
              <a:defRPr sz="1800" b="1">
                <a:solidFill>
                  <a:srgbClr val="FFFCF4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271" name="2"/>
          <p:cNvSpPr/>
          <p:nvPr/>
        </p:nvSpPr>
        <p:spPr>
          <a:xfrm>
            <a:off x="3931816" y="3174116"/>
            <a:ext cx="451574" cy="509768"/>
          </a:xfrm>
          <a:prstGeom prst="ellipse">
            <a:avLst/>
          </a:prstGeom>
          <a:solidFill>
            <a:srgbClr val="FF3024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>
              <a:defRPr sz="1800" b="1">
                <a:solidFill>
                  <a:srgbClr val="FFFCF4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272" name="3"/>
          <p:cNvSpPr/>
          <p:nvPr/>
        </p:nvSpPr>
        <p:spPr>
          <a:xfrm>
            <a:off x="4416181" y="4439598"/>
            <a:ext cx="451574" cy="509767"/>
          </a:xfrm>
          <a:prstGeom prst="ellipse">
            <a:avLst/>
          </a:prstGeom>
          <a:solidFill>
            <a:srgbClr val="FF3024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>
              <a:defRPr sz="1800" b="1">
                <a:solidFill>
                  <a:srgbClr val="FFFCF4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273" name="4"/>
          <p:cNvSpPr/>
          <p:nvPr/>
        </p:nvSpPr>
        <p:spPr>
          <a:xfrm>
            <a:off x="5477970" y="4977098"/>
            <a:ext cx="451575" cy="509768"/>
          </a:xfrm>
          <a:prstGeom prst="ellipse">
            <a:avLst/>
          </a:prstGeom>
          <a:solidFill>
            <a:srgbClr val="FF3024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>
              <a:defRPr sz="1800" b="1">
                <a:solidFill>
                  <a:srgbClr val="FFFCF4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274" name="5"/>
          <p:cNvSpPr/>
          <p:nvPr/>
        </p:nvSpPr>
        <p:spPr>
          <a:xfrm>
            <a:off x="5189721" y="5641599"/>
            <a:ext cx="451574" cy="509768"/>
          </a:xfrm>
          <a:prstGeom prst="ellipse">
            <a:avLst/>
          </a:prstGeom>
          <a:solidFill>
            <a:srgbClr val="FF3024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>
              <a:defRPr sz="1800" b="1">
                <a:solidFill>
                  <a:srgbClr val="FFFCF4"/>
                </a:solidFill>
              </a:defRPr>
            </a:lvl1pPr>
          </a:lstStyle>
          <a:p>
            <a:r>
              <a:t>5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FFFFFF"/>
      </a:dk1>
      <a:lt1>
        <a:srgbClr val="EAE6DD"/>
      </a:lt1>
      <a:dk2>
        <a:srgbClr val="A7A7A7"/>
      </a:dk2>
      <a:lt2>
        <a:srgbClr val="535353"/>
      </a:lt2>
      <a:accent1>
        <a:srgbClr val="F9B233"/>
      </a:accent1>
      <a:accent2>
        <a:srgbClr val="BBAD90"/>
      </a:accent2>
      <a:accent3>
        <a:srgbClr val="665F54"/>
      </a:accent3>
      <a:accent4>
        <a:srgbClr val="612520"/>
      </a:accent4>
      <a:accent5>
        <a:srgbClr val="58676E"/>
      </a:accent5>
      <a:accent6>
        <a:srgbClr val="696151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EAE6DD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EAE6DD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9B233"/>
      </a:accent1>
      <a:accent2>
        <a:srgbClr val="BBAD90"/>
      </a:accent2>
      <a:accent3>
        <a:srgbClr val="665F54"/>
      </a:accent3>
      <a:accent4>
        <a:srgbClr val="612520"/>
      </a:accent4>
      <a:accent5>
        <a:srgbClr val="58676E"/>
      </a:accent5>
      <a:accent6>
        <a:srgbClr val="696151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EAE6DD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EAE6DD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532</Words>
  <Application>Microsoft Office PowerPoint</Application>
  <PresentationFormat>Breitbild</PresentationFormat>
  <Paragraphs>180</Paragraphs>
  <Slides>18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4" baseType="lpstr">
      <vt:lpstr>Arial</vt:lpstr>
      <vt:lpstr>Calibri</vt:lpstr>
      <vt:lpstr>Helvetica</vt:lpstr>
      <vt:lpstr>Ropa Sans</vt:lpstr>
      <vt:lpstr>Trebuchet MS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Human Modelling - Semi-Autonomous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DEMO</vt:lpstr>
      <vt:lpstr>PowerPoint-Präsentation</vt:lpstr>
      <vt:lpstr>Challenges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Ougaga</dc:creator>
  <cp:lastModifiedBy>Maximilian Thorand</cp:lastModifiedBy>
  <cp:revision>10</cp:revision>
  <dcterms:modified xsi:type="dcterms:W3CDTF">2017-07-25T08:43:44Z</dcterms:modified>
</cp:coreProperties>
</file>